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90" r:id="rId1"/>
    <p:sldMasterId id="2147483753" r:id="rId2"/>
    <p:sldMasterId id="2147483765" r:id="rId3"/>
    <p:sldMasterId id="2147483778" r:id="rId4"/>
    <p:sldMasterId id="2147485328" r:id="rId5"/>
    <p:sldMasterId id="2147485343" r:id="rId6"/>
    <p:sldMasterId id="2147485392" r:id="rId7"/>
    <p:sldMasterId id="2147485404" r:id="rId8"/>
  </p:sldMasterIdLst>
  <p:notesMasterIdLst>
    <p:notesMasterId r:id="rId67"/>
  </p:notesMasterIdLst>
  <p:handoutMasterIdLst>
    <p:handoutMasterId r:id="rId68"/>
  </p:handoutMasterIdLst>
  <p:sldIdLst>
    <p:sldId id="256" r:id="rId9"/>
    <p:sldId id="344" r:id="rId10"/>
    <p:sldId id="2106" r:id="rId11"/>
    <p:sldId id="291" r:id="rId12"/>
    <p:sldId id="337" r:id="rId13"/>
    <p:sldId id="336" r:id="rId14"/>
    <p:sldId id="304" r:id="rId15"/>
    <p:sldId id="306" r:id="rId16"/>
    <p:sldId id="272" r:id="rId17"/>
    <p:sldId id="303" r:id="rId18"/>
    <p:sldId id="314" r:id="rId19"/>
    <p:sldId id="257" r:id="rId20"/>
    <p:sldId id="269" r:id="rId21"/>
    <p:sldId id="258" r:id="rId22"/>
    <p:sldId id="271" r:id="rId23"/>
    <p:sldId id="267" r:id="rId24"/>
    <p:sldId id="331" r:id="rId25"/>
    <p:sldId id="332" r:id="rId26"/>
    <p:sldId id="333" r:id="rId27"/>
    <p:sldId id="334" r:id="rId28"/>
    <p:sldId id="335" r:id="rId29"/>
    <p:sldId id="2094" r:id="rId30"/>
    <p:sldId id="268" r:id="rId31"/>
    <p:sldId id="259" r:id="rId32"/>
    <p:sldId id="2090" r:id="rId33"/>
    <p:sldId id="2048" r:id="rId34"/>
    <p:sldId id="2053" r:id="rId35"/>
    <p:sldId id="2086" r:id="rId36"/>
    <p:sldId id="262" r:id="rId37"/>
    <p:sldId id="266" r:id="rId38"/>
    <p:sldId id="293" r:id="rId39"/>
    <p:sldId id="319" r:id="rId40"/>
    <p:sldId id="320" r:id="rId41"/>
    <p:sldId id="339" r:id="rId42"/>
    <p:sldId id="340" r:id="rId43"/>
    <p:sldId id="341" r:id="rId44"/>
    <p:sldId id="343" r:id="rId45"/>
    <p:sldId id="345" r:id="rId46"/>
    <p:sldId id="307" r:id="rId47"/>
    <p:sldId id="652" r:id="rId48"/>
    <p:sldId id="2093" r:id="rId49"/>
    <p:sldId id="2095" r:id="rId50"/>
    <p:sldId id="2096" r:id="rId51"/>
    <p:sldId id="2097" r:id="rId52"/>
    <p:sldId id="2098" r:id="rId53"/>
    <p:sldId id="2099" r:id="rId54"/>
    <p:sldId id="263" r:id="rId55"/>
    <p:sldId id="264" r:id="rId56"/>
    <p:sldId id="2100" r:id="rId57"/>
    <p:sldId id="265" r:id="rId58"/>
    <p:sldId id="2101" r:id="rId59"/>
    <p:sldId id="2102" r:id="rId60"/>
    <p:sldId id="2103" r:id="rId61"/>
    <p:sldId id="2104" r:id="rId62"/>
    <p:sldId id="260" r:id="rId63"/>
    <p:sldId id="261" r:id="rId64"/>
    <p:sldId id="2105" r:id="rId65"/>
    <p:sldId id="270" r:id="rId6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2813" indent="1588" algn="l" rtl="0" fontAlgn="base">
      <a:spcBef>
        <a:spcPct val="0"/>
      </a:spcBef>
      <a:spcAft>
        <a:spcPct val="0"/>
      </a:spcAft>
      <a:defRPr sz="2400" kern="1200">
        <a:solidFill>
          <a:schemeClr val="tx1"/>
        </a:solidFill>
        <a:latin typeface="Times New Roman" pitchFamily="18" charset="0"/>
        <a:ea typeface="+mn-ea"/>
        <a:cs typeface="Arial" charset="0"/>
      </a:defRPr>
    </a:lvl3pPr>
    <a:lvl4pPr marL="1370013" indent="1588" algn="l" rtl="0" fontAlgn="base">
      <a:spcBef>
        <a:spcPct val="0"/>
      </a:spcBef>
      <a:spcAft>
        <a:spcPct val="0"/>
      </a:spcAft>
      <a:defRPr sz="2400" kern="1200">
        <a:solidFill>
          <a:schemeClr val="tx1"/>
        </a:solidFill>
        <a:latin typeface="Times New Roman" pitchFamily="18" charset="0"/>
        <a:ea typeface="+mn-ea"/>
        <a:cs typeface="Arial" charset="0"/>
      </a:defRPr>
    </a:lvl4pPr>
    <a:lvl5pPr marL="1827213" indent="1588"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guide id="3" orient="horz" pos="2928">
          <p15:clr>
            <a:srgbClr val="A4A3A4"/>
          </p15:clr>
        </p15:guide>
        <p15:guide id="4"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69" autoAdjust="0"/>
    <p:restoredTop sz="78356" autoAdjust="0"/>
  </p:normalViewPr>
  <p:slideViewPr>
    <p:cSldViewPr snapToGrid="0">
      <p:cViewPr varScale="1">
        <p:scale>
          <a:sx n="71" d="100"/>
          <a:sy n="71" d="100"/>
        </p:scale>
        <p:origin x="1310" y="62"/>
      </p:cViewPr>
      <p:guideLst>
        <p:guide orient="horz" pos="2160"/>
        <p:guide pos="2880"/>
      </p:guideLst>
    </p:cSldViewPr>
  </p:slideViewPr>
  <p:outlineViewPr>
    <p:cViewPr>
      <p:scale>
        <a:sx n="66" d="100"/>
        <a:sy n="66" d="100"/>
      </p:scale>
      <p:origin x="0" y="-9197"/>
    </p:cViewPr>
  </p:outlineViewPr>
  <p:notesTextViewPr>
    <p:cViewPr>
      <p:scale>
        <a:sx n="125" d="100"/>
        <a:sy n="125" d="100"/>
      </p:scale>
      <p:origin x="0" y="0"/>
    </p:cViewPr>
  </p:notesTextViewPr>
  <p:sorterViewPr>
    <p:cViewPr>
      <p:scale>
        <a:sx n="1" d="1"/>
        <a:sy n="1" d="1"/>
      </p:scale>
      <p:origin x="0" y="-27090"/>
    </p:cViewPr>
  </p:sorterViewPr>
  <p:notesViewPr>
    <p:cSldViewPr snapToGrid="0">
      <p:cViewPr varScale="1">
        <p:scale>
          <a:sx n="54" d="100"/>
          <a:sy n="54" d="100"/>
        </p:scale>
        <p:origin x="1650" y="66"/>
      </p:cViewPr>
      <p:guideLst>
        <p:guide orient="horz" pos="3131"/>
        <p:guide pos="2144"/>
        <p:guide orient="horz" pos="2928"/>
        <p:guide pos="2209"/>
      </p:guideLst>
    </p:cSldViewPr>
  </p:notes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03937"/>
            <a:ext cx="3430795" cy="360809"/>
          </a:xfrm>
          <a:prstGeom prst="rect">
            <a:avLst/>
          </a:prstGeom>
        </p:spPr>
        <p:txBody>
          <a:bodyPr vert="horz" wrap="square" lIns="91440" tIns="45720" rIns="91440" bIns="45720" numCol="1" anchor="t" anchorCtr="0" compatLnSpc="1">
            <a:prstTxWarp prst="textNoShape">
              <a:avLst/>
            </a:prstTxWarp>
          </a:bodyPr>
          <a:lstStyle>
            <a:lvl1pPr eaLnBrk="0" hangingPunct="0">
              <a:defRPr sz="1000"/>
            </a:lvl1pPr>
          </a:lstStyle>
          <a:p>
            <a:r>
              <a:rPr lang="fr-FR" altLang="ja-JP"/>
              <a:t>2013 International Convention, Hamburg Germany</a:t>
            </a:r>
            <a:endParaRPr lang="en-US" altLang="ja-JP"/>
          </a:p>
        </p:txBody>
      </p:sp>
      <p:sp>
        <p:nvSpPr>
          <p:cNvPr id="5" name="Slide Number Placeholder 4"/>
          <p:cNvSpPr>
            <a:spLocks noGrp="1"/>
          </p:cNvSpPr>
          <p:nvPr>
            <p:ph type="sldNum" sz="quarter" idx="3"/>
          </p:nvPr>
        </p:nvSpPr>
        <p:spPr>
          <a:xfrm>
            <a:off x="3970435" y="8830170"/>
            <a:ext cx="3038330" cy="46474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87FAEEAC-9130-440E-B31B-E4E9BD58313D}" type="slidenum">
              <a:rPr lang="en-US" altLang="ja-JP"/>
              <a:pPr/>
              <a:t>‹#›</a:t>
            </a:fld>
            <a:endParaRPr lang="en-US" altLang="ja-JP"/>
          </a:p>
        </p:txBody>
      </p:sp>
    </p:spTree>
    <p:extLst>
      <p:ext uri="{BB962C8B-B14F-4D97-AF65-F5344CB8AC3E}">
        <p14:creationId xmlns:p14="http://schemas.microsoft.com/office/powerpoint/2010/main" val="407803875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972070" y="0"/>
            <a:ext cx="3038330" cy="464746"/>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r>
              <a:rPr lang="fr-FR" altLang="ja-JP"/>
              <a:t>2013 International Convention, Hamburg Germany</a:t>
            </a:r>
            <a:endParaRPr lang="en-US" altLang="ja-JP"/>
          </a:p>
        </p:txBody>
      </p:sp>
      <p:sp>
        <p:nvSpPr>
          <p:cNvPr id="37891" name="Rectangle 4"/>
          <p:cNvSpPr>
            <a:spLocks noGrp="1" noRot="1" noChangeAspect="1" noChangeArrowheads="1" noTextEdit="1"/>
          </p:cNvSpPr>
          <p:nvPr>
            <p:ph type="sldImg" idx="2"/>
          </p:nvPr>
        </p:nvSpPr>
        <p:spPr bwMode="auto">
          <a:xfrm>
            <a:off x="2460625" y="587375"/>
            <a:ext cx="3852863" cy="28892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35374" y="3548698"/>
            <a:ext cx="5698914" cy="5277017"/>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endParaRPr lang="en-US" altLang="ja-JP" dirty="0"/>
          </a:p>
          <a:p>
            <a:pPr lvl="0"/>
            <a:endParaRPr lang="en-US" altLang="ja-JP" dirty="0"/>
          </a:p>
          <a:p>
            <a:pPr lvl="0"/>
            <a:endParaRPr lang="en-US" altLang="ja-JP" dirty="0"/>
          </a:p>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20486" name="Rectangle 6"/>
          <p:cNvSpPr>
            <a:spLocks noGrp="1" noChangeArrowheads="1"/>
          </p:cNvSpPr>
          <p:nvPr>
            <p:ph type="ftr" sz="quarter" idx="4"/>
          </p:nvPr>
        </p:nvSpPr>
        <p:spPr bwMode="auto">
          <a:xfrm>
            <a:off x="1" y="8831654"/>
            <a:ext cx="3038330" cy="464746"/>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ja-JP" altLang="ja-JP"/>
          </a:p>
        </p:txBody>
      </p:sp>
      <p:sp>
        <p:nvSpPr>
          <p:cNvPr id="20487" name="Rectangle 7"/>
          <p:cNvSpPr>
            <a:spLocks noGrp="1" noChangeArrowheads="1"/>
          </p:cNvSpPr>
          <p:nvPr>
            <p:ph type="sldNum" sz="quarter" idx="5"/>
          </p:nvPr>
        </p:nvSpPr>
        <p:spPr bwMode="auto">
          <a:xfrm>
            <a:off x="3972070" y="8831654"/>
            <a:ext cx="3038330" cy="464746"/>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AD795361-1A8B-4A8E-9DF8-4CE090CF13B2}" type="slidenum">
              <a:rPr lang="en-US" altLang="ja-JP"/>
              <a:pPr/>
              <a:t>‹#›</a:t>
            </a:fld>
            <a:endParaRPr lang="en-US" altLang="ja-JP"/>
          </a:p>
        </p:txBody>
      </p:sp>
    </p:spTree>
    <p:extLst>
      <p:ext uri="{BB962C8B-B14F-4D97-AF65-F5344CB8AC3E}">
        <p14:creationId xmlns:p14="http://schemas.microsoft.com/office/powerpoint/2010/main" val="3514571784"/>
      </p:ext>
    </p:extLst>
  </p:cSld>
  <p:clrMap bg1="lt1" tx1="dk1" bg2="lt2" tx2="dk2" accent1="accent1" accent2="accent2" accent3="accent3" accent4="accent4" accent5="accent5" accent6="accent6" hlink="hlink" folHlink="folHlink"/>
  <p:hf ftr="0" dt="0"/>
  <p:notesStyle>
    <a:lvl1pPr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lionsclubs.org/EN/common/pdfs/da100.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xfrm>
            <a:off x="1738313" y="762000"/>
            <a:ext cx="3683000" cy="2763838"/>
          </a:xfrm>
          <a:ln/>
        </p:spPr>
      </p:sp>
      <p:sp>
        <p:nvSpPr>
          <p:cNvPr id="39940" name="Rectangle 3"/>
          <p:cNvSpPr>
            <a:spLocks noGrp="1" noChangeArrowheads="1"/>
          </p:cNvSpPr>
          <p:nvPr>
            <p:ph type="body" idx="1"/>
          </p:nvPr>
        </p:nvSpPr>
        <p:spPr>
          <a:xfrm>
            <a:off x="1013924" y="4208531"/>
            <a:ext cx="5698914" cy="4308921"/>
          </a:xfrm>
          <a:noFill/>
          <a:ln w="9525"/>
        </p:spPr>
        <p:txBody>
          <a:bodyPr/>
          <a:lstStyle/>
          <a:p>
            <a:pPr lvl="0" defTabSz="457200">
              <a:lnSpc>
                <a:spcPct val="150000"/>
              </a:lnSpc>
              <a:spcBef>
                <a:spcPts val="0"/>
              </a:spcBef>
            </a:pPr>
            <a:r>
              <a:rPr lang="en-US" altLang="ja-JP" b="1" baseline="0" dirty="0">
                <a:latin typeface="+mn-lt"/>
              </a:rPr>
              <a:t>Survey Audience: </a:t>
            </a:r>
            <a:r>
              <a:rPr lang="en-US" altLang="ja-JP" baseline="0" dirty="0">
                <a:latin typeface="+mn-lt"/>
              </a:rPr>
              <a:t> What is your current position in the organization?</a:t>
            </a:r>
          </a:p>
          <a:p>
            <a:pPr marL="171450" lvl="0" indent="-171450" defTabSz="457200">
              <a:lnSpc>
                <a:spcPct val="150000"/>
              </a:lnSpc>
              <a:spcBef>
                <a:spcPts val="0"/>
              </a:spcBef>
              <a:buFont typeface="Arial" pitchFamily="34" charset="0"/>
              <a:buChar char="•"/>
            </a:pPr>
            <a:r>
              <a:rPr lang="en-US" altLang="ja-JP" baseline="0" dirty="0">
                <a:latin typeface="+mn-lt"/>
              </a:rPr>
              <a:t>Experienced zone chairs – have held position for more than one year</a:t>
            </a:r>
          </a:p>
          <a:p>
            <a:pPr marL="171450" indent="-171450" defTabSz="457200">
              <a:lnSpc>
                <a:spcPct val="150000"/>
              </a:lnSpc>
              <a:spcBef>
                <a:spcPts val="0"/>
              </a:spcBef>
              <a:buFont typeface="Arial" pitchFamily="34" charset="0"/>
              <a:buChar char="•"/>
            </a:pPr>
            <a:r>
              <a:rPr lang="en-US" altLang="ja-JP" dirty="0">
                <a:latin typeface="+mn-lt"/>
              </a:rPr>
              <a:t>Newly appointed zone chairs – serving for the first time</a:t>
            </a:r>
          </a:p>
          <a:p>
            <a:pPr marL="171450" indent="-171450" defTabSz="457200">
              <a:lnSpc>
                <a:spcPct val="150000"/>
              </a:lnSpc>
              <a:spcBef>
                <a:spcPts val="0"/>
              </a:spcBef>
              <a:buFont typeface="Arial" pitchFamily="34" charset="0"/>
              <a:buChar char="•"/>
            </a:pPr>
            <a:r>
              <a:rPr lang="en-US" altLang="ja-JP" dirty="0">
                <a:latin typeface="+mn-lt"/>
              </a:rPr>
              <a:t>Other district officers:</a:t>
            </a:r>
          </a:p>
          <a:p>
            <a:pPr marL="1712913" lvl="3" indent="-342900" defTabSz="457200">
              <a:lnSpc>
                <a:spcPct val="150000"/>
              </a:lnSpc>
              <a:spcBef>
                <a:spcPts val="0"/>
              </a:spcBef>
              <a:buFont typeface="+mj-lt"/>
              <a:buAutoNum type="arabicPeriod" startAt="3"/>
            </a:pPr>
            <a:endParaRPr lang="en-US" altLang="ja-JP" sz="1400" baseline="0" dirty="0">
              <a:latin typeface="+mn-lt"/>
            </a:endParaRPr>
          </a:p>
          <a:p>
            <a:pPr marL="1712913" lvl="3" indent="-342900" defTabSz="457200">
              <a:lnSpc>
                <a:spcPct val="150000"/>
              </a:lnSpc>
              <a:spcBef>
                <a:spcPts val="0"/>
              </a:spcBef>
              <a:buFont typeface="+mj-lt"/>
              <a:buAutoNum type="arabicPeriod" startAt="3"/>
            </a:pPr>
            <a:endParaRPr lang="en-US" altLang="ja-JP" sz="1400" baseline="0" dirty="0">
              <a:latin typeface="+mn-lt"/>
            </a:endParaRPr>
          </a:p>
          <a:p>
            <a:pPr marL="1712913" lvl="3" indent="-342900" defTabSz="457200">
              <a:lnSpc>
                <a:spcPct val="150000"/>
              </a:lnSpc>
              <a:spcBef>
                <a:spcPts val="0"/>
              </a:spcBef>
              <a:buFont typeface="+mj-lt"/>
              <a:buAutoNum type="arabicPeriod" startAt="3"/>
            </a:pPr>
            <a:endParaRPr lang="ja-JP" altLang="ja-JP" sz="1200" dirty="0">
              <a:latin typeface="+mn-lt"/>
            </a:endParaRPr>
          </a:p>
        </p:txBody>
      </p:sp>
      <p:sp>
        <p:nvSpPr>
          <p:cNvPr id="2" name="Slide Number Placeholder 1"/>
          <p:cNvSpPr>
            <a:spLocks noGrp="1"/>
          </p:cNvSpPr>
          <p:nvPr>
            <p:ph type="sldNum" sz="quarter" idx="10"/>
          </p:nvPr>
        </p:nvSpPr>
        <p:spPr>
          <a:xfrm>
            <a:off x="6245157" y="8317149"/>
            <a:ext cx="317770" cy="317769"/>
          </a:xfrm>
        </p:spPr>
        <p:txBody>
          <a:bodyPr/>
          <a:lstStyle/>
          <a:p>
            <a:fld id="{AD795361-1A8B-4A8E-9DF8-4CE090CF13B2}" type="slidenum">
              <a:rPr lang="en-US" altLang="ja-JP" smtClean="0"/>
              <a:pPr/>
              <a:t>1</a:t>
            </a:fld>
            <a:endParaRPr lang="en-US" altLang="ja-JP" dirty="0"/>
          </a:p>
        </p:txBody>
      </p:sp>
    </p:spTree>
    <p:extLst>
      <p:ext uri="{BB962C8B-B14F-4D97-AF65-F5344CB8AC3E}">
        <p14:creationId xmlns:p14="http://schemas.microsoft.com/office/powerpoint/2010/main" val="923283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xfrm>
            <a:off x="1624013" y="557213"/>
            <a:ext cx="3657600" cy="2743200"/>
          </a:xfrm>
          <a:ln/>
        </p:spPr>
      </p:sp>
      <p:sp>
        <p:nvSpPr>
          <p:cNvPr id="47108" name="Rectangle 3"/>
          <p:cNvSpPr>
            <a:spLocks noGrp="1" noChangeArrowheads="1"/>
          </p:cNvSpPr>
          <p:nvPr>
            <p:ph type="body" idx="1"/>
          </p:nvPr>
        </p:nvSpPr>
        <p:spPr>
          <a:xfrm>
            <a:off x="935374" y="3815965"/>
            <a:ext cx="5341601" cy="4317829"/>
          </a:xfrm>
          <a:ln w="9525"/>
        </p:spPr>
        <p:txBody>
          <a:bodyPr/>
          <a:lstStyle/>
          <a:p>
            <a:pPr>
              <a:lnSpc>
                <a:spcPct val="150000"/>
              </a:lnSpc>
              <a:spcBef>
                <a:spcPct val="0"/>
              </a:spcBef>
            </a:pPr>
            <a:r>
              <a:rPr lang="en-US" altLang="ja-JP" sz="1400" dirty="0">
                <a:latin typeface="Calibri" pitchFamily="34" charset="0"/>
              </a:rPr>
              <a:t>Here are some helpful tips to increase the success of your zone meetings;</a:t>
            </a:r>
          </a:p>
          <a:p>
            <a:pPr>
              <a:lnSpc>
                <a:spcPct val="150000"/>
              </a:lnSpc>
              <a:spcBef>
                <a:spcPct val="0"/>
              </a:spcBef>
            </a:pPr>
            <a:endParaRPr lang="en-US" altLang="ja-JP" sz="1400" dirty="0">
              <a:latin typeface="Calibri" pitchFamily="34" charset="0"/>
            </a:endParaRPr>
          </a:p>
          <a:p>
            <a:pPr marL="342900" indent="-342900">
              <a:lnSpc>
                <a:spcPct val="150000"/>
              </a:lnSpc>
              <a:spcBef>
                <a:spcPct val="0"/>
              </a:spcBef>
              <a:buFont typeface="+mj-lt"/>
              <a:buAutoNum type="arabicPeriod"/>
            </a:pPr>
            <a:r>
              <a:rPr lang="en-US" altLang="ja-JP" sz="1400" dirty="0">
                <a:latin typeface="Calibri" pitchFamily="34" charset="0"/>
              </a:rPr>
              <a:t>Recruit a good scribe to take minutes for you - you will be too busy to do it yourself.</a:t>
            </a:r>
          </a:p>
          <a:p>
            <a:pPr>
              <a:lnSpc>
                <a:spcPct val="150000"/>
              </a:lnSpc>
              <a:spcBef>
                <a:spcPct val="0"/>
              </a:spcBef>
              <a:buFont typeface="Calibri" pitchFamily="34" charset="0"/>
              <a:buAutoNum type="arabicPeriod"/>
            </a:pPr>
            <a:endParaRPr lang="en-US" altLang="ja-JP" sz="1400" dirty="0">
              <a:latin typeface="Calibri" pitchFamily="34" charset="0"/>
            </a:endParaRPr>
          </a:p>
          <a:p>
            <a:pPr marL="342900" indent="-342900">
              <a:lnSpc>
                <a:spcPct val="150000"/>
              </a:lnSpc>
              <a:spcBef>
                <a:spcPct val="0"/>
              </a:spcBef>
              <a:buFont typeface="+mj-lt"/>
              <a:buAutoNum type="arabicPeriod"/>
            </a:pPr>
            <a:r>
              <a:rPr lang="en-US" altLang="ja-JP" sz="1400" dirty="0">
                <a:latin typeface="Calibri" pitchFamily="34" charset="0"/>
              </a:rPr>
              <a:t>Try not to have all the meetings in the same venue unless it is in the center of your Zone, this will share the clubs’ burden when it comes to traveling to the meeting.</a:t>
            </a:r>
          </a:p>
          <a:p>
            <a:pPr>
              <a:lnSpc>
                <a:spcPct val="150000"/>
              </a:lnSpc>
              <a:spcBef>
                <a:spcPct val="0"/>
              </a:spcBef>
              <a:buFont typeface="Calibri" pitchFamily="34" charset="0"/>
              <a:buAutoNum type="arabicPeriod"/>
            </a:pPr>
            <a:endParaRPr lang="en-US" altLang="ja-JP" sz="1400" dirty="0">
              <a:latin typeface="Calibri" pitchFamily="34" charset="0"/>
            </a:endParaRPr>
          </a:p>
          <a:p>
            <a:pPr marL="342900" indent="-342900">
              <a:lnSpc>
                <a:spcPct val="150000"/>
              </a:lnSpc>
              <a:spcBef>
                <a:spcPct val="0"/>
              </a:spcBef>
              <a:buFont typeface="+mj-lt"/>
              <a:buAutoNum type="arabicPeriod"/>
            </a:pPr>
            <a:r>
              <a:rPr lang="en-US" altLang="ja-JP" sz="1400" dirty="0">
                <a:latin typeface="Calibri" pitchFamily="34" charset="0"/>
              </a:rPr>
              <a:t>Invite interesting speakers to share reports about their projects.  You can use other Cabinet Officers to share as well, or include district chairpersons.</a:t>
            </a:r>
          </a:p>
        </p:txBody>
      </p:sp>
      <p:sp>
        <p:nvSpPr>
          <p:cNvPr id="2" name="Slide Number Placeholder 1"/>
          <p:cNvSpPr>
            <a:spLocks noGrp="1"/>
          </p:cNvSpPr>
          <p:nvPr>
            <p:ph type="sldNum" sz="quarter" idx="10"/>
          </p:nvPr>
        </p:nvSpPr>
        <p:spPr>
          <a:xfrm>
            <a:off x="6245156" y="8170173"/>
            <a:ext cx="405319" cy="464746"/>
          </a:xfrm>
        </p:spPr>
        <p:txBody>
          <a:bodyPr/>
          <a:lstStyle/>
          <a:p>
            <a:fld id="{AD795361-1A8B-4A8E-9DF8-4CE090CF13B2}" type="slidenum">
              <a:rPr lang="en-US" altLang="ja-JP" smtClean="0"/>
              <a:pPr/>
              <a:t>14</a:t>
            </a:fld>
            <a:endParaRPr lang="en-US" altLang="ja-JP" dirty="0"/>
          </a:p>
        </p:txBody>
      </p:sp>
    </p:spTree>
    <p:extLst>
      <p:ext uri="{BB962C8B-B14F-4D97-AF65-F5344CB8AC3E}">
        <p14:creationId xmlns:p14="http://schemas.microsoft.com/office/powerpoint/2010/main" val="55575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xfrm>
            <a:off x="1695450" y="747713"/>
            <a:ext cx="3657600" cy="2743200"/>
          </a:xfrm>
          <a:ln/>
        </p:spPr>
      </p:sp>
      <p:sp>
        <p:nvSpPr>
          <p:cNvPr id="49156" name="Rectangle 3"/>
          <p:cNvSpPr>
            <a:spLocks noGrp="1" noChangeArrowheads="1"/>
          </p:cNvSpPr>
          <p:nvPr>
            <p:ph type="body" idx="1"/>
          </p:nvPr>
        </p:nvSpPr>
        <p:spPr>
          <a:xfrm>
            <a:off x="862565" y="3710996"/>
            <a:ext cx="5178312" cy="4742339"/>
          </a:xfrm>
          <a:ln w="9525"/>
        </p:spPr>
        <p:txBody>
          <a:bodyPr/>
          <a:lstStyle/>
          <a:p>
            <a:pPr>
              <a:lnSpc>
                <a:spcPct val="150000"/>
              </a:lnSpc>
            </a:pPr>
            <a:r>
              <a:rPr lang="en-US" altLang="ja-JP" sz="1400" b="1" dirty="0">
                <a:latin typeface="Calibri" pitchFamily="34" charset="0"/>
              </a:rPr>
              <a:t>To prepare your report for the district cabinet</a:t>
            </a:r>
            <a:r>
              <a:rPr lang="en-US" altLang="ja-JP" sz="1400" dirty="0">
                <a:latin typeface="Calibri" pitchFamily="34" charset="0"/>
              </a:rPr>
              <a:t>, include:</a:t>
            </a:r>
          </a:p>
          <a:p>
            <a:pPr>
              <a:lnSpc>
                <a:spcPct val="150000"/>
              </a:lnSpc>
            </a:pPr>
            <a:endParaRPr lang="en-US" altLang="ja-JP" sz="1400" dirty="0">
              <a:latin typeface="Calibri" pitchFamily="34" charset="0"/>
            </a:endParaRPr>
          </a:p>
          <a:p>
            <a:pPr marL="225425" lvl="1" indent="-225425">
              <a:lnSpc>
                <a:spcPct val="150000"/>
              </a:lnSpc>
              <a:spcBef>
                <a:spcPts val="0"/>
              </a:spcBef>
              <a:buFont typeface="Calibri" pitchFamily="34" charset="0"/>
              <a:buAutoNum type="arabicPeriod"/>
              <a:tabLst>
                <a:tab pos="225425" algn="l"/>
              </a:tabLst>
            </a:pPr>
            <a:r>
              <a:rPr lang="en-US" altLang="ja-JP" sz="1400" b="1" dirty="0">
                <a:latin typeface="Calibri" pitchFamily="34" charset="0"/>
              </a:rPr>
              <a:t>Membership</a:t>
            </a:r>
            <a:r>
              <a:rPr lang="en-US" altLang="ja-JP" sz="1400" dirty="0">
                <a:latin typeface="Calibri" pitchFamily="34" charset="0"/>
              </a:rPr>
              <a:t> gains and Losses (the Club Health Assessment Report)</a:t>
            </a:r>
          </a:p>
          <a:p>
            <a:pPr marL="225425" lvl="1" indent="-225425">
              <a:lnSpc>
                <a:spcPct val="150000"/>
              </a:lnSpc>
              <a:spcBef>
                <a:spcPts val="0"/>
              </a:spcBef>
              <a:buFont typeface="Calibri" pitchFamily="34" charset="0"/>
              <a:buAutoNum type="arabicPeriod"/>
              <a:tabLst>
                <a:tab pos="225425" algn="l"/>
              </a:tabLst>
            </a:pPr>
            <a:r>
              <a:rPr lang="en-US" altLang="ja-JP" sz="1400" dirty="0">
                <a:latin typeface="Calibri" pitchFamily="34" charset="0"/>
              </a:rPr>
              <a:t>Interesting </a:t>
            </a:r>
            <a:r>
              <a:rPr lang="en-US" altLang="ja-JP" sz="1400" b="1" dirty="0">
                <a:latin typeface="Calibri" pitchFamily="34" charset="0"/>
              </a:rPr>
              <a:t>Projects</a:t>
            </a:r>
            <a:r>
              <a:rPr lang="en-US" altLang="ja-JP" sz="1400" dirty="0">
                <a:latin typeface="Calibri" pitchFamily="34" charset="0"/>
              </a:rPr>
              <a:t> being initiated by your clubs (Service Activities)</a:t>
            </a:r>
          </a:p>
          <a:p>
            <a:pPr marL="225425" lvl="1" indent="-225425">
              <a:lnSpc>
                <a:spcPct val="150000"/>
              </a:lnSpc>
              <a:spcBef>
                <a:spcPts val="0"/>
              </a:spcBef>
              <a:buFont typeface="Calibri" pitchFamily="34" charset="0"/>
              <a:buAutoNum type="arabicPeriod"/>
              <a:tabLst>
                <a:tab pos="225425" algn="l"/>
              </a:tabLst>
            </a:pPr>
            <a:r>
              <a:rPr lang="en-US" altLang="ja-JP" sz="1400" dirty="0">
                <a:latin typeface="Calibri" pitchFamily="34" charset="0"/>
              </a:rPr>
              <a:t>Any  </a:t>
            </a:r>
            <a:r>
              <a:rPr lang="en-US" altLang="ja-JP" sz="1400" b="1" dirty="0">
                <a:latin typeface="Calibri" pitchFamily="34" charset="0"/>
              </a:rPr>
              <a:t>Concerns</a:t>
            </a:r>
            <a:r>
              <a:rPr lang="en-US" altLang="ja-JP" sz="1400" dirty="0">
                <a:latin typeface="Calibri" pitchFamily="34" charset="0"/>
              </a:rPr>
              <a:t> you have or problems being experienced by your clubs</a:t>
            </a:r>
          </a:p>
          <a:p>
            <a:pPr marL="225425" marR="0" lvl="1" indent="-225425" latinLnBrk="0">
              <a:lnSpc>
                <a:spcPct val="150000"/>
              </a:lnSpc>
              <a:spcBef>
                <a:spcPts val="0"/>
              </a:spcBef>
              <a:buClrTx/>
              <a:buSzTx/>
              <a:buFont typeface="Calibri" pitchFamily="34" charset="0"/>
              <a:buAutoNum type="arabicPeriod"/>
              <a:tabLst>
                <a:tab pos="225425" algn="l"/>
              </a:tabLst>
              <a:defRPr/>
            </a:pPr>
            <a:r>
              <a:rPr lang="en-US" altLang="ja-JP" sz="1400" dirty="0">
                <a:latin typeface="Calibri" pitchFamily="34" charset="0"/>
              </a:rPr>
              <a:t>Any  </a:t>
            </a:r>
            <a:r>
              <a:rPr lang="en-US" altLang="ja-JP" sz="1400" b="1" dirty="0">
                <a:latin typeface="Calibri" pitchFamily="34" charset="0"/>
              </a:rPr>
              <a:t>Recommendations</a:t>
            </a:r>
            <a:r>
              <a:rPr lang="en-US" altLang="ja-JP" sz="1400" dirty="0">
                <a:latin typeface="Calibri" pitchFamily="34" charset="0"/>
              </a:rPr>
              <a:t> you would wish the cabinet to consider</a:t>
            </a:r>
          </a:p>
          <a:p>
            <a:pPr marL="225425" lvl="1" indent="-225425">
              <a:lnSpc>
                <a:spcPct val="150000"/>
              </a:lnSpc>
              <a:spcBef>
                <a:spcPts val="0"/>
              </a:spcBef>
              <a:buFont typeface="Calibri" pitchFamily="34" charset="0"/>
              <a:buAutoNum type="arabicPeriod"/>
              <a:tabLst>
                <a:tab pos="225425" algn="l"/>
              </a:tabLst>
            </a:pPr>
            <a:r>
              <a:rPr lang="en-US" altLang="ja-JP" sz="1400" dirty="0">
                <a:latin typeface="Calibri" pitchFamily="34" charset="0"/>
              </a:rPr>
              <a:t>The District Governor Advisory Meeting Report Form is available on the Association website.  (DA – ZCM)</a:t>
            </a:r>
          </a:p>
          <a:p>
            <a:pPr>
              <a:lnSpc>
                <a:spcPct val="150000"/>
              </a:lnSpc>
              <a:spcBef>
                <a:spcPts val="0"/>
              </a:spcBef>
            </a:pPr>
            <a:r>
              <a:rPr lang="en-US" altLang="ja-JP" sz="1400" dirty="0">
                <a:latin typeface="Calibri" pitchFamily="34" charset="0"/>
              </a:rPr>
              <a:t>To assist the cabinet secretary, please furnish reports to him/her by the dates specified.  </a:t>
            </a:r>
          </a:p>
          <a:p>
            <a:pPr marL="273050" indent="457200"/>
            <a:endParaRPr lang="en-US" altLang="ja-JP" dirty="0"/>
          </a:p>
        </p:txBody>
      </p:sp>
      <p:sp>
        <p:nvSpPr>
          <p:cNvPr id="2" name="Slide Number Placeholder 1"/>
          <p:cNvSpPr>
            <a:spLocks noGrp="1"/>
          </p:cNvSpPr>
          <p:nvPr>
            <p:ph type="sldNum" sz="quarter" idx="10"/>
          </p:nvPr>
        </p:nvSpPr>
        <p:spPr>
          <a:xfrm>
            <a:off x="6245158" y="8268510"/>
            <a:ext cx="376136" cy="337226"/>
          </a:xfrm>
        </p:spPr>
        <p:txBody>
          <a:bodyPr/>
          <a:lstStyle/>
          <a:p>
            <a:fld id="{AD795361-1A8B-4A8E-9DF8-4CE090CF13B2}" type="slidenum">
              <a:rPr lang="en-US" altLang="ja-JP" smtClean="0"/>
              <a:pPr/>
              <a:t>15</a:t>
            </a:fld>
            <a:endParaRPr lang="en-US" altLang="ja-JP" dirty="0"/>
          </a:p>
        </p:txBody>
      </p:sp>
    </p:spTree>
    <p:extLst>
      <p:ext uri="{BB962C8B-B14F-4D97-AF65-F5344CB8AC3E}">
        <p14:creationId xmlns:p14="http://schemas.microsoft.com/office/powerpoint/2010/main" val="247573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a:xfrm>
            <a:off x="1685925" y="528638"/>
            <a:ext cx="3657600" cy="2743200"/>
          </a:xfrm>
          <a:ln/>
        </p:spPr>
      </p:sp>
      <p:sp>
        <p:nvSpPr>
          <p:cNvPr id="48132" name="Rectangle 3"/>
          <p:cNvSpPr>
            <a:spLocks noGrp="1" noChangeArrowheads="1"/>
          </p:cNvSpPr>
          <p:nvPr>
            <p:ph type="body" idx="1"/>
          </p:nvPr>
        </p:nvSpPr>
        <p:spPr>
          <a:xfrm>
            <a:off x="896128" y="3625908"/>
            <a:ext cx="5677655" cy="5164171"/>
          </a:xfrm>
          <a:ln w="9525"/>
        </p:spPr>
        <p:txBody>
          <a:bodyPr/>
          <a:lstStyle/>
          <a:p>
            <a:pPr>
              <a:spcBef>
                <a:spcPts val="0"/>
              </a:spcBef>
              <a:tabLst>
                <a:tab pos="0" algn="l"/>
              </a:tabLst>
            </a:pPr>
            <a:r>
              <a:rPr lang="en-US" altLang="ja-JP" sz="1400" dirty="0">
                <a:latin typeface="Calibri" pitchFamily="34" charset="0"/>
              </a:rPr>
              <a:t>In your role as a </a:t>
            </a:r>
            <a:r>
              <a:rPr lang="en-US" altLang="ja-JP" sz="1400" b="1" dirty="0">
                <a:latin typeface="Calibri" pitchFamily="34" charset="0"/>
              </a:rPr>
              <a:t>Counselor</a:t>
            </a:r>
            <a:r>
              <a:rPr lang="en-US" altLang="ja-JP" sz="1400" dirty="0">
                <a:latin typeface="Calibri" pitchFamily="34" charset="0"/>
              </a:rPr>
              <a:t> - All clubs in your zone should be visited at least once during your term as Zone Chair.  Before you go – </a:t>
            </a:r>
            <a:r>
              <a:rPr lang="en-US" altLang="ja-JP" sz="1400" b="1" dirty="0">
                <a:latin typeface="Calibri" pitchFamily="34" charset="0"/>
              </a:rPr>
              <a:t>PREPARE!</a:t>
            </a:r>
          </a:p>
          <a:p>
            <a:pPr>
              <a:spcBef>
                <a:spcPts val="0"/>
              </a:spcBef>
              <a:tabLst>
                <a:tab pos="0" algn="l"/>
              </a:tabLst>
            </a:pPr>
            <a:endParaRPr lang="en-US" altLang="ja-JP" sz="1400" b="1" dirty="0">
              <a:latin typeface="Calibri" pitchFamily="34" charset="0"/>
            </a:endParaRPr>
          </a:p>
          <a:p>
            <a:pPr marL="233363" indent="-233363">
              <a:spcBef>
                <a:spcPts val="0"/>
              </a:spcBef>
              <a:buFont typeface="Calibri" pitchFamily="34" charset="0"/>
              <a:buAutoNum type="arabicPeriod"/>
              <a:tabLst>
                <a:tab pos="0" algn="l"/>
              </a:tabLst>
            </a:pPr>
            <a:r>
              <a:rPr lang="en-US" altLang="ja-JP" sz="1400" dirty="0">
                <a:latin typeface="Calibri" pitchFamily="34" charset="0"/>
              </a:rPr>
              <a:t>Your visit may be completed </a:t>
            </a:r>
          </a:p>
          <a:p>
            <a:pPr marL="690563" lvl="2" indent="-233363">
              <a:spcBef>
                <a:spcPts val="0"/>
              </a:spcBef>
              <a:buFont typeface="Arial" pitchFamily="34" charset="0"/>
              <a:buChar char="•"/>
              <a:tabLst>
                <a:tab pos="0" algn="l"/>
              </a:tabLst>
            </a:pPr>
            <a:r>
              <a:rPr lang="en-US" altLang="ja-JP" sz="1400" dirty="0">
                <a:latin typeface="Calibri" pitchFamily="34" charset="0"/>
              </a:rPr>
              <a:t>at a regular club meeting or </a:t>
            </a:r>
          </a:p>
          <a:p>
            <a:pPr marL="690563" lvl="2" indent="-233363">
              <a:spcBef>
                <a:spcPts val="0"/>
              </a:spcBef>
              <a:buFont typeface="Arial" pitchFamily="34" charset="0"/>
              <a:buChar char="•"/>
              <a:tabLst>
                <a:tab pos="0" algn="l"/>
              </a:tabLst>
            </a:pPr>
            <a:r>
              <a:rPr lang="en-US" altLang="ja-JP" sz="1400" dirty="0">
                <a:latin typeface="Calibri" pitchFamily="34" charset="0"/>
              </a:rPr>
              <a:t>a business meeting  </a:t>
            </a:r>
          </a:p>
          <a:p>
            <a:pPr marL="233363" indent="-233363">
              <a:spcBef>
                <a:spcPts val="0"/>
              </a:spcBef>
              <a:buFont typeface="Calibri" pitchFamily="34" charset="0"/>
              <a:buAutoNum type="arabicPeriod"/>
              <a:tabLst>
                <a:tab pos="0" algn="l"/>
              </a:tabLst>
            </a:pPr>
            <a:endParaRPr lang="en-US" altLang="ja-JP" sz="1400" dirty="0">
              <a:latin typeface="Calibri" pitchFamily="34" charset="0"/>
            </a:endParaRPr>
          </a:p>
          <a:p>
            <a:pPr marL="233363" indent="-233363">
              <a:spcBef>
                <a:spcPts val="0"/>
              </a:spcBef>
              <a:buFont typeface="Calibri" pitchFamily="34" charset="0"/>
              <a:buAutoNum type="arabicPeriod"/>
              <a:tabLst>
                <a:tab pos="0" algn="l"/>
              </a:tabLst>
            </a:pPr>
            <a:r>
              <a:rPr lang="en-US" altLang="ja-JP" sz="1400" dirty="0">
                <a:latin typeface="Calibri" pitchFamily="34" charset="0"/>
              </a:rPr>
              <a:t>Before you go to your club visit</a:t>
            </a:r>
          </a:p>
          <a:p>
            <a:pPr marL="690563" lvl="2" indent="-233363">
              <a:spcBef>
                <a:spcPts val="0"/>
              </a:spcBef>
              <a:buFont typeface="Arial" pitchFamily="34" charset="0"/>
              <a:buChar char="•"/>
              <a:tabLst>
                <a:tab pos="0" algn="l"/>
              </a:tabLst>
            </a:pPr>
            <a:r>
              <a:rPr lang="en-US" altLang="ja-JP" sz="1400" dirty="0">
                <a:latin typeface="Calibri" pitchFamily="34" charset="0"/>
              </a:rPr>
              <a:t>make sure you check for the club’s website. </a:t>
            </a:r>
          </a:p>
          <a:p>
            <a:pPr marL="690563" lvl="2" indent="-233363">
              <a:spcBef>
                <a:spcPts val="0"/>
              </a:spcBef>
              <a:buFont typeface="Arial" pitchFamily="34" charset="0"/>
              <a:buChar char="•"/>
              <a:tabLst>
                <a:tab pos="0" algn="l"/>
              </a:tabLst>
            </a:pPr>
            <a:r>
              <a:rPr lang="en-US" altLang="ja-JP" sz="1400" dirty="0">
                <a:latin typeface="Calibri" pitchFamily="34" charset="0"/>
              </a:rPr>
              <a:t>become knowledgeable about its projects.  </a:t>
            </a:r>
          </a:p>
          <a:p>
            <a:pPr marL="690563" lvl="2" indent="-233363">
              <a:spcBef>
                <a:spcPts val="0"/>
              </a:spcBef>
              <a:buFont typeface="Arial" pitchFamily="34" charset="0"/>
              <a:buChar char="•"/>
              <a:tabLst>
                <a:tab pos="0" algn="l"/>
              </a:tabLst>
            </a:pPr>
            <a:r>
              <a:rPr lang="en-US" altLang="ja-JP" sz="1400" dirty="0">
                <a:latin typeface="Calibri" pitchFamily="34" charset="0"/>
              </a:rPr>
              <a:t>You may find it helpful to have a club roster as well.</a:t>
            </a:r>
          </a:p>
          <a:p>
            <a:pPr marL="690563" lvl="2" indent="-233363">
              <a:spcBef>
                <a:spcPts val="0"/>
              </a:spcBef>
              <a:buFont typeface="Arial" pitchFamily="34" charset="0"/>
              <a:buChar char="•"/>
              <a:tabLst>
                <a:tab pos="0" algn="l"/>
              </a:tabLst>
            </a:pPr>
            <a:r>
              <a:rPr lang="en-US" altLang="ja-JP" sz="1400" dirty="0">
                <a:latin typeface="Calibri" pitchFamily="34" charset="0"/>
              </a:rPr>
              <a:t>Ask club leaders about their interests and how the district might support them.    </a:t>
            </a:r>
          </a:p>
          <a:p>
            <a:pPr marL="233363" indent="-233363">
              <a:spcBef>
                <a:spcPts val="0"/>
              </a:spcBef>
              <a:buFont typeface="Calibri" pitchFamily="34" charset="0"/>
              <a:buAutoNum type="arabicPeriod"/>
              <a:tabLst>
                <a:tab pos="0" algn="l"/>
              </a:tabLst>
            </a:pPr>
            <a:endParaRPr lang="en-US" altLang="ja-JP" sz="1400" dirty="0">
              <a:latin typeface="Calibri" pitchFamily="34" charset="0"/>
            </a:endParaRPr>
          </a:p>
          <a:p>
            <a:pPr marL="233363" indent="-233363">
              <a:spcBef>
                <a:spcPts val="0"/>
              </a:spcBef>
              <a:buFont typeface="Calibri" pitchFamily="34" charset="0"/>
              <a:buAutoNum type="arabicPeriod"/>
              <a:tabLst>
                <a:tab pos="0" algn="l"/>
              </a:tabLst>
            </a:pPr>
            <a:r>
              <a:rPr lang="en-US" altLang="ja-JP" sz="1400" dirty="0">
                <a:latin typeface="Calibri" pitchFamily="34" charset="0"/>
              </a:rPr>
              <a:t>Always take a induction ceremony with you and be ready to induct new members – and an invocation incase you are requested to do that honor.</a:t>
            </a:r>
          </a:p>
          <a:p>
            <a:pPr marL="233363" indent="-233363">
              <a:spcBef>
                <a:spcPts val="0"/>
              </a:spcBef>
              <a:buFont typeface="Calibri" pitchFamily="34" charset="0"/>
              <a:buAutoNum type="arabicPeriod"/>
              <a:tabLst>
                <a:tab pos="0" algn="l"/>
              </a:tabLst>
            </a:pPr>
            <a:endParaRPr lang="en-US" altLang="ja-JP" sz="1400" dirty="0">
              <a:latin typeface="Calibri" pitchFamily="34" charset="0"/>
            </a:endParaRPr>
          </a:p>
          <a:p>
            <a:pPr marL="233363" lvl="1" indent="-233363">
              <a:spcBef>
                <a:spcPts val="0"/>
              </a:spcBef>
              <a:buFont typeface="+mj-lt"/>
              <a:buAutoNum type="arabicPeriod" startAt="4"/>
              <a:tabLst>
                <a:tab pos="0" algn="l"/>
              </a:tabLst>
            </a:pPr>
            <a:r>
              <a:rPr lang="en-US" altLang="ja-JP" sz="1400" dirty="0">
                <a:latin typeface="Calibri" pitchFamily="34" charset="0"/>
              </a:rPr>
              <a:t>Be prepared to answer questions from a wide range of subjects including International and District Dues.  Time spent preparing for your visit will ensure a smooth time at the club</a:t>
            </a:r>
          </a:p>
          <a:p>
            <a:pPr marL="342900" lvl="1" indent="-342900">
              <a:spcBef>
                <a:spcPts val="0"/>
              </a:spcBef>
              <a:buFont typeface="+mj-lt"/>
              <a:buAutoNum type="arabicPeriod" startAt="4"/>
              <a:tabLst>
                <a:tab pos="0" algn="l"/>
              </a:tabLst>
            </a:pPr>
            <a:endParaRPr lang="en-US" altLang="ja-JP" sz="1400" dirty="0">
              <a:latin typeface="Calibri" pitchFamily="34" charset="0"/>
            </a:endParaRPr>
          </a:p>
          <a:p>
            <a:pPr lvl="1" indent="-227013">
              <a:spcBef>
                <a:spcPts val="0"/>
              </a:spcBef>
              <a:buFont typeface="Arial" pitchFamily="34" charset="0"/>
              <a:buChar char="•"/>
              <a:tabLst>
                <a:tab pos="0" algn="l"/>
              </a:tabLst>
            </a:pPr>
            <a:endParaRPr lang="en-US" altLang="ja-JP" sz="1400" dirty="0">
              <a:latin typeface="Calibri" pitchFamily="34" charset="0"/>
            </a:endParaRPr>
          </a:p>
          <a:p>
            <a:pPr lvl="1" indent="-227013">
              <a:spcBef>
                <a:spcPts val="0"/>
              </a:spcBef>
              <a:buFont typeface="Arial" pitchFamily="34" charset="0"/>
              <a:buChar char="•"/>
              <a:tabLst>
                <a:tab pos="0" algn="l"/>
              </a:tabLst>
            </a:pPr>
            <a:endParaRPr lang="en-US" altLang="ja-JP" sz="1400" dirty="0">
              <a:latin typeface="Calibri" pitchFamily="34" charset="0"/>
            </a:endParaRPr>
          </a:p>
        </p:txBody>
      </p:sp>
      <p:sp>
        <p:nvSpPr>
          <p:cNvPr id="2" name="Slide Number Placeholder 1"/>
          <p:cNvSpPr>
            <a:spLocks noGrp="1"/>
          </p:cNvSpPr>
          <p:nvPr>
            <p:ph type="sldNum" sz="quarter" idx="10"/>
          </p:nvPr>
        </p:nvSpPr>
        <p:spPr>
          <a:xfrm>
            <a:off x="6225701" y="8336604"/>
            <a:ext cx="424775" cy="327498"/>
          </a:xfrm>
        </p:spPr>
        <p:txBody>
          <a:bodyPr/>
          <a:lstStyle/>
          <a:p>
            <a:fld id="{AD795361-1A8B-4A8E-9DF8-4CE090CF13B2}" type="slidenum">
              <a:rPr lang="en-US" altLang="ja-JP" smtClean="0"/>
              <a:pPr/>
              <a:t>16</a:t>
            </a:fld>
            <a:endParaRPr lang="en-US" altLang="ja-JP"/>
          </a:p>
        </p:txBody>
      </p:sp>
    </p:spTree>
    <p:extLst>
      <p:ext uri="{BB962C8B-B14F-4D97-AF65-F5344CB8AC3E}">
        <p14:creationId xmlns:p14="http://schemas.microsoft.com/office/powerpoint/2010/main" val="82948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xfrm>
            <a:off x="1604963" y="658813"/>
            <a:ext cx="3657600" cy="2743200"/>
          </a:xfrm>
          <a:ln/>
        </p:spPr>
      </p:sp>
      <p:sp>
        <p:nvSpPr>
          <p:cNvPr id="55300" name="Rectangle 3"/>
          <p:cNvSpPr>
            <a:spLocks noGrp="1" noChangeArrowheads="1"/>
          </p:cNvSpPr>
          <p:nvPr>
            <p:ph type="body" idx="1"/>
          </p:nvPr>
        </p:nvSpPr>
        <p:spPr>
          <a:xfrm>
            <a:off x="1309789" y="3611246"/>
            <a:ext cx="5032645" cy="4984510"/>
          </a:xfrm>
          <a:ln w="9525"/>
        </p:spPr>
        <p:txBody>
          <a:bodyPr/>
          <a:lstStyle/>
          <a:p>
            <a:pPr marL="273050" indent="457200">
              <a:lnSpc>
                <a:spcPct val="150000"/>
              </a:lnSpc>
              <a:spcBef>
                <a:spcPct val="0"/>
              </a:spcBef>
            </a:pPr>
            <a:endParaRPr lang="en-US" altLang="ja-JP" dirty="0"/>
          </a:p>
          <a:p>
            <a:pPr marL="273050" indent="457200">
              <a:lnSpc>
                <a:spcPct val="150000"/>
              </a:lnSpc>
              <a:spcBef>
                <a:spcPct val="0"/>
              </a:spcBef>
            </a:pPr>
            <a:r>
              <a:rPr lang="en-US" altLang="ja-JP" sz="1400" dirty="0">
                <a:latin typeface="Calibri" pitchFamily="34" charset="0"/>
              </a:rPr>
              <a:t>As a well-prepared Zone Chairperson; you will be ready to work with your clubs to ensure they;</a:t>
            </a:r>
          </a:p>
          <a:p>
            <a:pPr marL="273050" indent="457200">
              <a:lnSpc>
                <a:spcPct val="150000"/>
              </a:lnSpc>
              <a:spcBef>
                <a:spcPct val="0"/>
              </a:spcBef>
            </a:pPr>
            <a:endParaRPr lang="en-US" altLang="ja-JP" sz="1400" dirty="0">
              <a:latin typeface="Calibri" pitchFamily="34" charset="0"/>
            </a:endParaRPr>
          </a:p>
          <a:p>
            <a:pPr marL="273050" indent="457200">
              <a:lnSpc>
                <a:spcPct val="150000"/>
              </a:lnSpc>
              <a:spcBef>
                <a:spcPct val="0"/>
              </a:spcBef>
              <a:buFont typeface="Calibri" pitchFamily="34" charset="0"/>
              <a:buAutoNum type="arabicPeriod"/>
            </a:pPr>
            <a:r>
              <a:rPr lang="en-US" altLang="ja-JP" sz="1400" dirty="0">
                <a:latin typeface="Calibri" pitchFamily="34" charset="0"/>
              </a:rPr>
              <a:t>Meet on a regular basis</a:t>
            </a:r>
          </a:p>
          <a:p>
            <a:pPr marL="273050" indent="457200">
              <a:lnSpc>
                <a:spcPct val="150000"/>
              </a:lnSpc>
              <a:spcBef>
                <a:spcPct val="0"/>
              </a:spcBef>
              <a:buFont typeface="Calibri" pitchFamily="34" charset="0"/>
              <a:buAutoNum type="arabicPeriod"/>
            </a:pPr>
            <a:r>
              <a:rPr lang="en-US" altLang="ja-JP" sz="1400" dirty="0">
                <a:latin typeface="Calibri" pitchFamily="34" charset="0"/>
              </a:rPr>
              <a:t>Abide by constitutional provisions</a:t>
            </a:r>
          </a:p>
          <a:p>
            <a:pPr marL="273050" indent="457200">
              <a:lnSpc>
                <a:spcPct val="150000"/>
              </a:lnSpc>
              <a:spcBef>
                <a:spcPct val="0"/>
              </a:spcBef>
              <a:buFont typeface="Calibri" pitchFamily="34" charset="0"/>
              <a:buAutoNum type="arabicPeriod"/>
            </a:pPr>
            <a:r>
              <a:rPr lang="en-US" altLang="ja-JP" sz="1400" dirty="0">
                <a:latin typeface="Calibri" pitchFamily="34" charset="0"/>
              </a:rPr>
              <a:t>Demonstrate sound financial practices</a:t>
            </a:r>
          </a:p>
          <a:p>
            <a:pPr marL="273050" indent="457200">
              <a:lnSpc>
                <a:spcPct val="150000"/>
              </a:lnSpc>
              <a:spcBef>
                <a:spcPct val="0"/>
              </a:spcBef>
              <a:buFont typeface="Calibri" pitchFamily="34" charset="0"/>
              <a:buAutoNum type="arabicPeriod"/>
            </a:pPr>
            <a:r>
              <a:rPr lang="en-US" altLang="ja-JP" sz="1400" dirty="0">
                <a:latin typeface="Calibri" pitchFamily="34" charset="0"/>
              </a:rPr>
              <a:t>Conduct service projects in their communities</a:t>
            </a:r>
          </a:p>
          <a:p>
            <a:pPr marL="273050" indent="457200">
              <a:lnSpc>
                <a:spcPct val="150000"/>
              </a:lnSpc>
              <a:spcBef>
                <a:spcPct val="0"/>
              </a:spcBef>
              <a:buFont typeface="Calibri" pitchFamily="34" charset="0"/>
              <a:buAutoNum type="arabicPeriod"/>
            </a:pPr>
            <a:r>
              <a:rPr lang="en-US" altLang="ja-JP" sz="1400" dirty="0">
                <a:latin typeface="Calibri" pitchFamily="34" charset="0"/>
              </a:rPr>
              <a:t>Maintain effective internal communications and a community public relations program</a:t>
            </a:r>
          </a:p>
          <a:p>
            <a:pPr marL="273050" indent="457200">
              <a:lnSpc>
                <a:spcPct val="150000"/>
              </a:lnSpc>
              <a:spcBef>
                <a:spcPct val="0"/>
              </a:spcBef>
              <a:buFont typeface="Calibri" pitchFamily="34" charset="0"/>
              <a:buAutoNum type="arabicPeriod"/>
            </a:pPr>
            <a:r>
              <a:rPr lang="en-US" altLang="ja-JP" sz="1400" dirty="0">
                <a:latin typeface="Calibri" pitchFamily="34" charset="0"/>
              </a:rPr>
              <a:t>Implement membership recruitment, orientation and retention programs</a:t>
            </a:r>
          </a:p>
          <a:p>
            <a:pPr marL="273050" indent="457200">
              <a:lnSpc>
                <a:spcPct val="150000"/>
              </a:lnSpc>
              <a:spcBef>
                <a:spcPct val="0"/>
              </a:spcBef>
              <a:buFont typeface="Calibri" pitchFamily="34" charset="0"/>
              <a:buAutoNum type="arabicPeriod"/>
            </a:pPr>
            <a:r>
              <a:rPr lang="en-US" altLang="ja-JP" sz="1400" dirty="0">
                <a:latin typeface="Calibri" pitchFamily="34" charset="0"/>
              </a:rPr>
              <a:t>Encourage the development of new Lions leaders</a:t>
            </a:r>
          </a:p>
          <a:p>
            <a:pPr marL="273050" indent="457200"/>
            <a:endParaRPr lang="en-US" altLang="ja-JP" dirty="0"/>
          </a:p>
          <a:p>
            <a:pPr marL="273050" indent="457200"/>
            <a:endParaRPr lang="en-US" altLang="ja-JP" dirty="0"/>
          </a:p>
        </p:txBody>
      </p:sp>
      <p:sp>
        <p:nvSpPr>
          <p:cNvPr id="2" name="Slide Number Placeholder 1"/>
          <p:cNvSpPr>
            <a:spLocks noGrp="1"/>
          </p:cNvSpPr>
          <p:nvPr>
            <p:ph type="sldNum" sz="quarter" idx="10"/>
          </p:nvPr>
        </p:nvSpPr>
        <p:spPr>
          <a:xfrm>
            <a:off x="6225702" y="8307421"/>
            <a:ext cx="346953" cy="376136"/>
          </a:xfrm>
        </p:spPr>
        <p:txBody>
          <a:bodyPr/>
          <a:lstStyle/>
          <a:p>
            <a:fld id="{AD795361-1A8B-4A8E-9DF8-4CE090CF13B2}" type="slidenum">
              <a:rPr lang="en-US" altLang="ja-JP" smtClean="0"/>
              <a:pPr/>
              <a:t>23</a:t>
            </a:fld>
            <a:endParaRPr lang="en-US" altLang="ja-JP" dirty="0"/>
          </a:p>
        </p:txBody>
      </p:sp>
    </p:spTree>
    <p:extLst>
      <p:ext uri="{BB962C8B-B14F-4D97-AF65-F5344CB8AC3E}">
        <p14:creationId xmlns:p14="http://schemas.microsoft.com/office/powerpoint/2010/main" val="213261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xfrm>
            <a:off x="1622425" y="846138"/>
            <a:ext cx="3657600" cy="2743200"/>
          </a:xfrm>
          <a:ln/>
        </p:spPr>
      </p:sp>
      <p:sp>
        <p:nvSpPr>
          <p:cNvPr id="54276" name="Rectangle 3"/>
          <p:cNvSpPr>
            <a:spLocks noGrp="1" noChangeArrowheads="1"/>
          </p:cNvSpPr>
          <p:nvPr>
            <p:ph type="body" idx="1"/>
          </p:nvPr>
        </p:nvSpPr>
        <p:spPr>
          <a:xfrm>
            <a:off x="1372511" y="3956102"/>
            <a:ext cx="4940740" cy="4602913"/>
          </a:xfrm>
          <a:ln w="9525"/>
        </p:spPr>
        <p:txBody>
          <a:bodyPr/>
          <a:lstStyle/>
          <a:p>
            <a:pPr>
              <a:spcBef>
                <a:spcPts val="0"/>
              </a:spcBef>
            </a:pPr>
            <a:r>
              <a:rPr lang="en-US" altLang="ja-JP" sz="1400" dirty="0">
                <a:latin typeface="Calibri" pitchFamily="34" charset="0"/>
              </a:rPr>
              <a:t>What should you do when people disagree?  As a conflict advisor, you may be asked to advise on disagreements within clubs. </a:t>
            </a:r>
          </a:p>
          <a:p>
            <a:pPr>
              <a:spcBef>
                <a:spcPts val="0"/>
              </a:spcBef>
            </a:pPr>
            <a:r>
              <a:rPr lang="en-US" altLang="ja-JP" sz="1400" dirty="0">
                <a:latin typeface="Calibri" pitchFamily="34" charset="0"/>
              </a:rPr>
              <a:t> </a:t>
            </a:r>
          </a:p>
          <a:p>
            <a:pPr>
              <a:spcBef>
                <a:spcPts val="0"/>
              </a:spcBef>
            </a:pPr>
            <a:r>
              <a:rPr lang="en-US" altLang="ja-JP" sz="1400" dirty="0">
                <a:latin typeface="Calibri" pitchFamily="34" charset="0"/>
              </a:rPr>
              <a:t>Remember to do the following:</a:t>
            </a:r>
          </a:p>
          <a:p>
            <a:pPr>
              <a:spcBef>
                <a:spcPts val="0"/>
              </a:spcBef>
            </a:pPr>
            <a:endParaRPr lang="en-US" altLang="ja-JP" sz="1400" dirty="0">
              <a:latin typeface="Calibri" pitchFamily="34" charset="0"/>
            </a:endParaRPr>
          </a:p>
          <a:p>
            <a:pPr marL="342900" indent="-342900">
              <a:spcBef>
                <a:spcPts val="0"/>
              </a:spcBef>
              <a:buFont typeface="+mj-lt"/>
              <a:buAutoNum type="arabicPeriod"/>
            </a:pPr>
            <a:r>
              <a:rPr lang="en-US" altLang="ja-JP" sz="1400" dirty="0">
                <a:latin typeface="Calibri" pitchFamily="34" charset="0"/>
              </a:rPr>
              <a:t>Listen to both sides</a:t>
            </a:r>
          </a:p>
          <a:p>
            <a:pPr marL="342900" indent="-342900">
              <a:spcBef>
                <a:spcPts val="0"/>
              </a:spcBef>
              <a:buFont typeface="+mj-lt"/>
              <a:buAutoNum type="arabicPeriod"/>
            </a:pPr>
            <a:endParaRPr lang="en-US" altLang="ja-JP" sz="1400" dirty="0">
              <a:latin typeface="Calibri" pitchFamily="34" charset="0"/>
            </a:endParaRPr>
          </a:p>
          <a:p>
            <a:pPr marL="342900" indent="-342900">
              <a:spcBef>
                <a:spcPts val="0"/>
              </a:spcBef>
              <a:buFont typeface="+mj-lt"/>
              <a:buAutoNum type="arabicPeriod"/>
            </a:pPr>
            <a:r>
              <a:rPr lang="en-US" altLang="ja-JP" sz="1400" dirty="0">
                <a:latin typeface="Calibri" pitchFamily="34" charset="0"/>
              </a:rPr>
              <a:t>Be sure of your facts – verify all that you are able to verify</a:t>
            </a:r>
          </a:p>
          <a:p>
            <a:pPr marL="342900" indent="-342900">
              <a:spcBef>
                <a:spcPts val="0"/>
              </a:spcBef>
              <a:buFont typeface="+mj-lt"/>
              <a:buAutoNum type="arabicPeriod"/>
            </a:pPr>
            <a:endParaRPr lang="en-US" altLang="ja-JP" sz="1400" dirty="0">
              <a:latin typeface="Calibri" pitchFamily="34" charset="0"/>
            </a:endParaRPr>
          </a:p>
          <a:p>
            <a:pPr marL="342900" indent="-342900">
              <a:spcBef>
                <a:spcPts val="0"/>
              </a:spcBef>
              <a:buFont typeface="+mj-lt"/>
              <a:buAutoNum type="arabicPeriod"/>
            </a:pPr>
            <a:r>
              <a:rPr lang="en-US" altLang="ja-JP" sz="1400" dirty="0">
                <a:latin typeface="Calibri" pitchFamily="34" charset="0"/>
              </a:rPr>
              <a:t>If in doubt, seek a second opinion from a trusted confidant not directly involved with the conflict</a:t>
            </a:r>
          </a:p>
          <a:p>
            <a:pPr marL="342900" indent="-342900">
              <a:spcBef>
                <a:spcPts val="0"/>
              </a:spcBef>
              <a:buFont typeface="+mj-lt"/>
              <a:buAutoNum type="arabicPeriod"/>
            </a:pPr>
            <a:endParaRPr lang="en-US" altLang="ja-JP" sz="1400" dirty="0">
              <a:latin typeface="Calibri" pitchFamily="34" charset="0"/>
            </a:endParaRPr>
          </a:p>
          <a:p>
            <a:pPr marL="342900" indent="-342900">
              <a:spcBef>
                <a:spcPts val="0"/>
              </a:spcBef>
              <a:buFont typeface="+mj-lt"/>
              <a:buAutoNum type="arabicPeriod"/>
            </a:pPr>
            <a:r>
              <a:rPr lang="en-US" altLang="ja-JP" sz="1400" dirty="0">
                <a:latin typeface="Calibri" pitchFamily="34" charset="0"/>
              </a:rPr>
              <a:t>Understand when it is appropriate to seek the use of the appropriate Dispute Resolution Procedure. </a:t>
            </a:r>
          </a:p>
          <a:p>
            <a:pPr>
              <a:spcBef>
                <a:spcPts val="0"/>
              </a:spcBef>
            </a:pPr>
            <a:r>
              <a:rPr lang="en-US" altLang="ja-JP" sz="1400" dirty="0">
                <a:latin typeface="Calibri" pitchFamily="34" charset="0"/>
              </a:rPr>
              <a:t> </a:t>
            </a:r>
          </a:p>
          <a:p>
            <a:pPr marL="342900" indent="-342900">
              <a:spcBef>
                <a:spcPts val="0"/>
              </a:spcBef>
              <a:buFont typeface="+mj-lt"/>
              <a:buAutoNum type="arabicPeriod" startAt="5"/>
            </a:pPr>
            <a:r>
              <a:rPr lang="en-US" altLang="ja-JP" sz="1400" dirty="0">
                <a:latin typeface="Calibri" pitchFamily="34" charset="0"/>
              </a:rPr>
              <a:t>The Lions Learning Center contains additional self study on Conflict Resolution</a:t>
            </a:r>
          </a:p>
          <a:p>
            <a:pPr marL="273050" indent="457200">
              <a:lnSpc>
                <a:spcPct val="150000"/>
              </a:lnSpc>
            </a:pPr>
            <a:endParaRPr lang="en-US" altLang="ja-JP" sz="1400" dirty="0">
              <a:latin typeface="Calibri" pitchFamily="34" charset="0"/>
            </a:endParaRPr>
          </a:p>
          <a:p>
            <a:pPr marL="273050" indent="457200"/>
            <a:endParaRPr lang="en-US" altLang="ja-JP" dirty="0"/>
          </a:p>
        </p:txBody>
      </p:sp>
      <p:sp>
        <p:nvSpPr>
          <p:cNvPr id="2" name="Slide Number Placeholder 1"/>
          <p:cNvSpPr>
            <a:spLocks noGrp="1"/>
          </p:cNvSpPr>
          <p:nvPr>
            <p:ph type="sldNum" sz="quarter" idx="10"/>
          </p:nvPr>
        </p:nvSpPr>
        <p:spPr>
          <a:xfrm>
            <a:off x="6235429" y="8297694"/>
            <a:ext cx="346953" cy="376136"/>
          </a:xfrm>
        </p:spPr>
        <p:txBody>
          <a:bodyPr/>
          <a:lstStyle/>
          <a:p>
            <a:fld id="{AD795361-1A8B-4A8E-9DF8-4CE090CF13B2}" type="slidenum">
              <a:rPr lang="en-US" altLang="ja-JP" smtClean="0"/>
              <a:pPr/>
              <a:t>24</a:t>
            </a:fld>
            <a:endParaRPr lang="en-US" altLang="ja-JP" dirty="0"/>
          </a:p>
        </p:txBody>
      </p:sp>
    </p:spTree>
    <p:extLst>
      <p:ext uri="{BB962C8B-B14F-4D97-AF65-F5344CB8AC3E}">
        <p14:creationId xmlns:p14="http://schemas.microsoft.com/office/powerpoint/2010/main" val="3825777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dirty="0"/>
              <a:t>Our goal is to achieve 1.5 million members by 2027. </a:t>
            </a:r>
          </a:p>
          <a:p>
            <a:pPr marL="285750" indent="-285750">
              <a:buFont typeface="Symbol"/>
              <a:buChar char="•"/>
            </a:pPr>
            <a:r>
              <a:rPr lang="en-US" dirty="0"/>
              <a:t>That will require the commitment of every leader and every Lion. </a:t>
            </a:r>
            <a:endParaRPr lang="en-US" dirty="0">
              <a:cs typeface="Calibri"/>
            </a:endParaRPr>
          </a:p>
          <a:p>
            <a:pPr marL="285750" indent="-285750">
              <a:buFont typeface="Symbol"/>
              <a:buChar char="•"/>
            </a:pPr>
            <a:r>
              <a:rPr lang="en-US" dirty="0"/>
              <a:t>And it will also require that we grow at every level of Lions.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F6D64-E802-DE49-BB0C-5DF6C1ACA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34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dirty="0"/>
              <a:t>Every district will need to add new clubs.</a:t>
            </a:r>
          </a:p>
          <a:p>
            <a:pPr marL="285750" indent="-285750">
              <a:buFont typeface="Symbol"/>
              <a:buChar char="•"/>
            </a:pPr>
            <a:r>
              <a:rPr lang="en-US" dirty="0"/>
              <a:t>Every club will need to add new members.</a:t>
            </a:r>
          </a:p>
          <a:p>
            <a:pPr marL="285750" indent="-285750">
              <a:buFont typeface="Symbol"/>
              <a:buChar char="•"/>
            </a:pPr>
            <a:r>
              <a:rPr lang="en-US" dirty="0"/>
              <a:t>And every constitutional area will need to achieve positive net growth.</a:t>
            </a:r>
          </a:p>
          <a:p>
            <a:pPr marL="285750" indent="-285750">
              <a:buFont typeface="Symbol"/>
              <a:buChar char="•"/>
            </a:pPr>
            <a:r>
              <a:rPr lang="en-US" dirty="0"/>
              <a:t>To be successful, we will need to focus on attracting a more diverse membership, including women and younger Lions who can carry our mission of service into the future. </a:t>
            </a:r>
          </a:p>
          <a:p>
            <a:pPr marL="285750" indent="-285750">
              <a:buFont typeface="Symbol"/>
              <a:buChar char="•"/>
            </a:pPr>
            <a:r>
              <a:rPr lang="en-US" dirty="0"/>
              <a:t>Like we talked about, MISSION 1.5 will make us stronger at every level of Lions. </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F6D64-E802-DE49-BB0C-5DF6C1ACA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954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dirty="0"/>
              <a:t>We know it takes commitment to grow. But it also requires the right resources.</a:t>
            </a:r>
          </a:p>
          <a:p>
            <a:pPr marL="285750" indent="-285750">
              <a:buFont typeface="Symbol"/>
              <a:buChar char="•"/>
            </a:pPr>
            <a:r>
              <a:rPr lang="en-US" dirty="0"/>
              <a:t>The Global Membership Approach provides a process and resources to help </a:t>
            </a:r>
            <a:r>
              <a:rPr lang="en-US" u="sng" dirty="0"/>
              <a:t>every</a:t>
            </a:r>
            <a:r>
              <a:rPr lang="en-US" dirty="0"/>
              <a:t> district and club achieve growth.</a:t>
            </a:r>
            <a:endParaRPr lang="en-US" dirty="0">
              <a:cs typeface="Calibri"/>
            </a:endParaRPr>
          </a:p>
          <a:p>
            <a:pPr marL="285750" indent="-285750">
              <a:buFont typeface="Symbol"/>
              <a:buChar char="•"/>
            </a:pPr>
            <a:r>
              <a:rPr lang="en-US" dirty="0"/>
              <a:t>The Global Membership Approach works. </a:t>
            </a:r>
            <a:endParaRPr lang="en-US" dirty="0">
              <a:cs typeface="Calibri"/>
            </a:endParaRPr>
          </a:p>
          <a:p>
            <a:pPr marL="285750" indent="-285750">
              <a:buFont typeface="Symbol"/>
              <a:buChar char="•"/>
            </a:pPr>
            <a:r>
              <a:rPr lang="en-US" dirty="0"/>
              <a:t>It has been proven to be effective around the world, so let’s take advantage of the tools that are already available to us.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27</a:t>
            </a:fld>
            <a:endParaRPr lang="en-US"/>
          </a:p>
        </p:txBody>
      </p:sp>
    </p:spTree>
    <p:extLst>
      <p:ext uri="{BB962C8B-B14F-4D97-AF65-F5344CB8AC3E}">
        <p14:creationId xmlns:p14="http://schemas.microsoft.com/office/powerpoint/2010/main" val="905302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dirty="0"/>
              <a:t>Lions International has created a special MISSION 1.5 webpage to help Lions learn about the initiative and find resources that can help them take action.</a:t>
            </a:r>
          </a:p>
          <a:p>
            <a:pPr marL="285750" indent="-285750">
              <a:buFont typeface="Symbol"/>
              <a:buChar char="•"/>
            </a:pPr>
            <a:r>
              <a:rPr lang="en-US" dirty="0"/>
              <a:t>This is a great destination for Lions who want to see what MISSION 1.5 is about.</a:t>
            </a:r>
            <a:endParaRPr lang="en-US" dirty="0">
              <a:cs typeface="Calibri"/>
            </a:endParaRPr>
          </a:p>
          <a:p>
            <a:pPr marL="285750" indent="-285750">
              <a:buFont typeface="Symbol"/>
              <a:buChar char="•"/>
            </a:pPr>
            <a:r>
              <a:rPr lang="en-US" dirty="0"/>
              <a:t>Please share the page with Lions so they can learn more—and do more—to help us grow.</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28</a:t>
            </a:fld>
            <a:endParaRPr lang="en-US"/>
          </a:p>
        </p:txBody>
      </p:sp>
    </p:spTree>
    <p:extLst>
      <p:ext uri="{BB962C8B-B14F-4D97-AF65-F5344CB8AC3E}">
        <p14:creationId xmlns:p14="http://schemas.microsoft.com/office/powerpoint/2010/main" val="307442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xfrm>
            <a:off x="1771650" y="725488"/>
            <a:ext cx="3657600" cy="2743200"/>
          </a:xfrm>
          <a:ln/>
        </p:spPr>
      </p:sp>
      <p:sp>
        <p:nvSpPr>
          <p:cNvPr id="56324" name="Rectangle 3"/>
          <p:cNvSpPr>
            <a:spLocks noGrp="1" noChangeArrowheads="1"/>
          </p:cNvSpPr>
          <p:nvPr>
            <p:ph type="body" idx="1"/>
          </p:nvPr>
        </p:nvSpPr>
        <p:spPr>
          <a:xfrm>
            <a:off x="1371599" y="3708666"/>
            <a:ext cx="5018237" cy="4054006"/>
          </a:xfrm>
          <a:ln w="9525"/>
        </p:spPr>
        <p:txBody>
          <a:bodyPr/>
          <a:lstStyle/>
          <a:p>
            <a:pPr>
              <a:spcBef>
                <a:spcPts val="0"/>
              </a:spcBef>
            </a:pPr>
            <a:r>
              <a:rPr lang="en-US" altLang="ja-JP" dirty="0">
                <a:latin typeface="Calibri" pitchFamily="34" charset="0"/>
              </a:rPr>
              <a:t>There are several good training and references to help prepare you fulfill your role as a Zone Chairperson. </a:t>
            </a:r>
          </a:p>
          <a:p>
            <a:pPr>
              <a:spcBef>
                <a:spcPts val="0"/>
              </a:spcBef>
            </a:pPr>
            <a:endParaRPr lang="en-US" altLang="ja-JP" dirty="0">
              <a:latin typeface="Calibri" pitchFamily="34" charset="0"/>
            </a:endParaRPr>
          </a:p>
          <a:p>
            <a:pPr>
              <a:spcBef>
                <a:spcPts val="0"/>
              </a:spcBef>
            </a:pPr>
            <a:r>
              <a:rPr lang="en-US" altLang="ja-JP" dirty="0">
                <a:latin typeface="Calibri" pitchFamily="34" charset="0"/>
              </a:rPr>
              <a:t>Among those are:</a:t>
            </a:r>
          </a:p>
          <a:p>
            <a:pPr>
              <a:spcBef>
                <a:spcPts val="0"/>
              </a:spcBef>
            </a:pPr>
            <a:endParaRPr lang="en-US" altLang="ja-JP" dirty="0">
              <a:latin typeface="Calibri" pitchFamily="34" charset="0"/>
            </a:endParaRPr>
          </a:p>
          <a:p>
            <a:pPr marL="0" lvl="1">
              <a:spcBef>
                <a:spcPts val="0"/>
              </a:spcBef>
              <a:buSzPct val="125000"/>
              <a:buFont typeface="Arial" pitchFamily="34" charset="0"/>
              <a:buChar char="•"/>
            </a:pPr>
            <a:r>
              <a:rPr lang="en-US" altLang="ja-JP" dirty="0">
                <a:latin typeface="Calibri" pitchFamily="34" charset="0"/>
              </a:rPr>
              <a:t>Zone Chairperson Online Training</a:t>
            </a:r>
          </a:p>
          <a:p>
            <a:pPr marL="0" lvl="1">
              <a:spcBef>
                <a:spcPts val="0"/>
              </a:spcBef>
              <a:buSzPct val="125000"/>
              <a:buFont typeface="Arial" pitchFamily="34" charset="0"/>
              <a:buChar char="•"/>
            </a:pPr>
            <a:endParaRPr lang="en-US" altLang="ja-JP" dirty="0">
              <a:latin typeface="Calibri" pitchFamily="34" charset="0"/>
            </a:endParaRPr>
          </a:p>
          <a:p>
            <a:pPr marL="0" lvl="1">
              <a:spcBef>
                <a:spcPts val="0"/>
              </a:spcBef>
              <a:buSzPct val="125000"/>
              <a:buFont typeface="Arial" pitchFamily="34" charset="0"/>
              <a:buChar char="•"/>
            </a:pPr>
            <a:r>
              <a:rPr lang="en-US" altLang="ja-JP" dirty="0">
                <a:latin typeface="Calibri" pitchFamily="34" charset="0"/>
              </a:rPr>
              <a:t>Zone Chairperson Training Workshop (Contact your GLT District Coordinator for more information)</a:t>
            </a:r>
          </a:p>
          <a:p>
            <a:pPr marL="0" lvl="1">
              <a:spcBef>
                <a:spcPts val="0"/>
              </a:spcBef>
              <a:buSzPct val="125000"/>
              <a:buFont typeface="Arial" pitchFamily="34" charset="0"/>
              <a:buChar char="•"/>
            </a:pPr>
            <a:endParaRPr lang="en-US" altLang="ja-JP" dirty="0">
              <a:latin typeface="Calibri" pitchFamily="34" charset="0"/>
            </a:endParaRPr>
          </a:p>
          <a:p>
            <a:pPr marL="0" lvl="1">
              <a:spcBef>
                <a:spcPts val="0"/>
              </a:spcBef>
              <a:buSzPct val="125000"/>
              <a:buFont typeface="Arial" pitchFamily="34" charset="0"/>
              <a:buChar char="•"/>
            </a:pPr>
            <a:r>
              <a:rPr lang="en-US" altLang="ja-JP" dirty="0">
                <a:latin typeface="Calibri" pitchFamily="34" charset="0"/>
              </a:rPr>
              <a:t>Zone Chairperson Manual</a:t>
            </a:r>
          </a:p>
          <a:p>
            <a:pPr marL="0" lvl="1">
              <a:spcBef>
                <a:spcPts val="0"/>
              </a:spcBef>
              <a:buSzPct val="125000"/>
              <a:buFont typeface="Arial" pitchFamily="34" charset="0"/>
              <a:buChar char="•"/>
            </a:pPr>
            <a:endParaRPr lang="en-US" altLang="ja-JP" dirty="0">
              <a:latin typeface="Calibri" pitchFamily="34" charset="0"/>
            </a:endParaRPr>
          </a:p>
          <a:p>
            <a:pPr marL="0" lvl="1">
              <a:spcBef>
                <a:spcPts val="0"/>
              </a:spcBef>
              <a:buSzPct val="125000"/>
              <a:buFont typeface="Arial" pitchFamily="34" charset="0"/>
              <a:buChar char="•"/>
            </a:pPr>
            <a:r>
              <a:rPr lang="en-US" altLang="ja-JP" dirty="0">
                <a:latin typeface="Calibri" pitchFamily="34" charset="0"/>
              </a:rPr>
              <a:t>Club Officer Manual</a:t>
            </a:r>
          </a:p>
          <a:p>
            <a:pPr marL="0" lvl="1">
              <a:spcBef>
                <a:spcPts val="0"/>
              </a:spcBef>
              <a:buSzPct val="125000"/>
              <a:buFont typeface="Arial" pitchFamily="34" charset="0"/>
              <a:buChar char="•"/>
            </a:pPr>
            <a:endParaRPr lang="en-US" altLang="ja-JP" dirty="0">
              <a:latin typeface="Calibri" pitchFamily="34" charset="0"/>
              <a:hlinkClick r:id="rId3"/>
            </a:endParaRPr>
          </a:p>
          <a:p>
            <a:pPr marL="0" lvl="1">
              <a:spcBef>
                <a:spcPts val="0"/>
              </a:spcBef>
              <a:buSzPct val="125000"/>
              <a:buFont typeface="Arial" pitchFamily="34" charset="0"/>
              <a:buChar char="•"/>
            </a:pPr>
            <a:r>
              <a:rPr lang="en-US" altLang="ja-JP" dirty="0">
                <a:latin typeface="Calibri" pitchFamily="34" charset="0"/>
              </a:rPr>
              <a:t>Standard Club Constitution and By-Laws (LA-2)</a:t>
            </a:r>
          </a:p>
          <a:p>
            <a:pPr marL="0" lvl="1">
              <a:spcBef>
                <a:spcPts val="0"/>
              </a:spcBef>
              <a:buSzPct val="125000"/>
              <a:buFont typeface="Arial" pitchFamily="34" charset="0"/>
              <a:buChar char="•"/>
            </a:pPr>
            <a:endParaRPr lang="en-US" dirty="0">
              <a:latin typeface="Calibri" pitchFamily="34" charset="0"/>
            </a:endParaRPr>
          </a:p>
          <a:p>
            <a:pPr marL="0" lvl="1">
              <a:spcBef>
                <a:spcPts val="0"/>
              </a:spcBef>
              <a:buSzPct val="125000"/>
              <a:buFont typeface="Arial" pitchFamily="34" charset="0"/>
              <a:buChar char="•"/>
            </a:pPr>
            <a:r>
              <a:rPr lang="en-US" altLang="ja-JP" dirty="0">
                <a:latin typeface="Calibri" pitchFamily="34" charset="0"/>
              </a:rPr>
              <a:t>Board Policy Manual Chapter V - Clubs</a:t>
            </a:r>
          </a:p>
          <a:p>
            <a:pPr marL="0" lvl="1">
              <a:spcBef>
                <a:spcPts val="0"/>
              </a:spcBef>
              <a:buSzPct val="125000"/>
              <a:buFont typeface="Arial" pitchFamily="34" charset="0"/>
              <a:buChar char="•"/>
            </a:pPr>
            <a:endParaRPr lang="en-US" altLang="ja-JP" dirty="0">
              <a:latin typeface="Calibri" pitchFamily="34" charset="0"/>
              <a:hlinkClick r:id="rId3"/>
            </a:endParaRPr>
          </a:p>
          <a:p>
            <a:pPr marL="273050" indent="457200"/>
            <a:endParaRPr lang="en-US" altLang="ja-JP" dirty="0"/>
          </a:p>
          <a:p>
            <a:pPr marL="273050" marR="0" indent="457200" algn="l" defTabSz="912813" rtl="0" eaLnBrk="0" fontAlgn="base" latinLnBrk="0" hangingPunct="0">
              <a:lnSpc>
                <a:spcPct val="100000"/>
              </a:lnSpc>
              <a:spcBef>
                <a:spcPct val="30000"/>
              </a:spcBef>
              <a:spcAft>
                <a:spcPct val="0"/>
              </a:spcAft>
              <a:buClrTx/>
              <a:buSzTx/>
              <a:buFontTx/>
              <a:buNone/>
              <a:tabLst/>
              <a:defRPr/>
            </a:pPr>
            <a:endParaRPr lang="en-US" altLang="ja-JP" sz="800" kern="1200" dirty="0">
              <a:solidFill>
                <a:schemeClr val="tx1"/>
              </a:solidFill>
              <a:latin typeface="Times New Roman" pitchFamily="18" charset="0"/>
              <a:ea typeface="+mn-ea"/>
              <a:cs typeface="Times New Roman" pitchFamily="18" charset="0"/>
            </a:endParaRPr>
          </a:p>
          <a:p>
            <a:pPr marL="273050" marR="0" indent="457200" algn="l" defTabSz="912813" rtl="0" eaLnBrk="0" fontAlgn="base" latinLnBrk="0" hangingPunct="0">
              <a:lnSpc>
                <a:spcPct val="100000"/>
              </a:lnSpc>
              <a:spcBef>
                <a:spcPct val="30000"/>
              </a:spcBef>
              <a:spcAft>
                <a:spcPct val="0"/>
              </a:spcAft>
              <a:buClrTx/>
              <a:buSzTx/>
              <a:buFontTx/>
              <a:buNone/>
              <a:tabLst/>
              <a:defRPr/>
            </a:pPr>
            <a:endParaRPr lang="en-US" altLang="ja-JP" sz="800" kern="1200" dirty="0">
              <a:solidFill>
                <a:schemeClr val="tx1"/>
              </a:solidFill>
              <a:latin typeface="Times New Roman" pitchFamily="18" charset="0"/>
              <a:ea typeface="+mn-ea"/>
              <a:cs typeface="Times New Roman" pitchFamily="18" charset="0"/>
            </a:endParaRPr>
          </a:p>
          <a:p>
            <a:pPr marL="273050" indent="457200"/>
            <a:endParaRPr lang="en-US" altLang="ja-JP" dirty="0"/>
          </a:p>
          <a:p>
            <a:pPr marL="273050" indent="457200"/>
            <a:endParaRPr lang="en-US" altLang="ja-JP" dirty="0"/>
          </a:p>
          <a:p>
            <a:pPr marL="273050" indent="457200"/>
            <a:endParaRPr lang="en-US" altLang="ja-JP" b="1" dirty="0"/>
          </a:p>
        </p:txBody>
      </p:sp>
      <p:sp>
        <p:nvSpPr>
          <p:cNvPr id="2" name="Slide Number Placeholder 1"/>
          <p:cNvSpPr>
            <a:spLocks noGrp="1"/>
          </p:cNvSpPr>
          <p:nvPr>
            <p:ph type="sldNum" sz="quarter" idx="10"/>
          </p:nvPr>
        </p:nvSpPr>
        <p:spPr>
          <a:xfrm>
            <a:off x="6215975" y="8307421"/>
            <a:ext cx="376136" cy="356681"/>
          </a:xfrm>
        </p:spPr>
        <p:txBody>
          <a:bodyPr/>
          <a:lstStyle/>
          <a:p>
            <a:fld id="{AD795361-1A8B-4A8E-9DF8-4CE090CF13B2}" type="slidenum">
              <a:rPr lang="en-US" altLang="ja-JP" smtClean="0"/>
              <a:pPr/>
              <a:t>29</a:t>
            </a:fld>
            <a:endParaRPr lang="en-US" altLang="ja-JP" dirty="0"/>
          </a:p>
        </p:txBody>
      </p:sp>
    </p:spTree>
    <p:extLst>
      <p:ext uri="{BB962C8B-B14F-4D97-AF65-F5344CB8AC3E}">
        <p14:creationId xmlns:p14="http://schemas.microsoft.com/office/powerpoint/2010/main" val="278493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677988" y="1096963"/>
            <a:ext cx="3657600" cy="2743200"/>
          </a:xfrm>
          <a:ln/>
        </p:spPr>
      </p:sp>
      <p:sp>
        <p:nvSpPr>
          <p:cNvPr id="40963" name="Notes Placeholder 2"/>
          <p:cNvSpPr>
            <a:spLocks noGrp="1"/>
          </p:cNvSpPr>
          <p:nvPr>
            <p:ph type="body" idx="1"/>
          </p:nvPr>
        </p:nvSpPr>
        <p:spPr>
          <a:xfrm>
            <a:off x="1225777" y="4271953"/>
            <a:ext cx="5233389" cy="4405120"/>
          </a:xfrm>
          <a:ln w="9525"/>
        </p:spPr>
        <p:txBody>
          <a:bodyPr/>
          <a:lstStyle/>
          <a:p>
            <a:pPr marL="273050" indent="457200" defTabSz="465138">
              <a:spcBef>
                <a:spcPts val="0"/>
              </a:spcBef>
            </a:pPr>
            <a:r>
              <a:rPr lang="en-US" altLang="ja-JP" sz="1400" dirty="0">
                <a:latin typeface="Calibri" pitchFamily="34" charset="0"/>
              </a:rPr>
              <a:t>We have several objectives today to support you in becoming the best Zone Chairperson you can be.  Our objectives today are:</a:t>
            </a:r>
          </a:p>
          <a:p>
            <a:pPr marL="273050" indent="457200" defTabSz="465138">
              <a:spcBef>
                <a:spcPts val="0"/>
              </a:spcBef>
            </a:pPr>
            <a:endParaRPr lang="en-US" altLang="ja-JP" sz="1400" dirty="0">
              <a:latin typeface="Calibri" pitchFamily="34" charset="0"/>
            </a:endParaRPr>
          </a:p>
          <a:p>
            <a:pPr marL="558800" indent="-285750" defTabSz="465138">
              <a:spcBef>
                <a:spcPts val="0"/>
              </a:spcBef>
              <a:buFont typeface="Arial" pitchFamily="34" charset="0"/>
              <a:buChar char="•"/>
            </a:pPr>
            <a:r>
              <a:rPr lang="en-US" altLang="ja-JP" sz="1400" dirty="0">
                <a:latin typeface="Calibri" pitchFamily="34" charset="0"/>
              </a:rPr>
              <a:t>Examine your role as a zone chairperson within the larger structure of the association.</a:t>
            </a:r>
          </a:p>
          <a:p>
            <a:pPr marL="558800" indent="-285750" defTabSz="465138">
              <a:spcBef>
                <a:spcPts val="0"/>
              </a:spcBef>
              <a:buFont typeface="Arial" pitchFamily="34" charset="0"/>
              <a:buChar char="•"/>
            </a:pPr>
            <a:endParaRPr lang="en-US" altLang="ja-JP" sz="1400" dirty="0">
              <a:latin typeface="Calibri" pitchFamily="34" charset="0"/>
            </a:endParaRPr>
          </a:p>
          <a:p>
            <a:pPr marL="558800" indent="-285750" defTabSz="465138">
              <a:spcBef>
                <a:spcPts val="0"/>
              </a:spcBef>
              <a:buFont typeface="Arial" pitchFamily="34" charset="0"/>
              <a:buChar char="•"/>
            </a:pPr>
            <a:r>
              <a:rPr lang="en-US" altLang="ja-JP" sz="1400" dirty="0">
                <a:latin typeface="Calibri" pitchFamily="34" charset="0"/>
              </a:rPr>
              <a:t>Review  your duties as defined by the International Constitution and By-Laws</a:t>
            </a:r>
          </a:p>
          <a:p>
            <a:pPr marL="558800" indent="-285750" defTabSz="465138">
              <a:spcBef>
                <a:spcPts val="0"/>
              </a:spcBef>
              <a:buFont typeface="Arial" pitchFamily="34" charset="0"/>
              <a:buChar char="•"/>
            </a:pPr>
            <a:endParaRPr lang="en-US" altLang="ja-JP" sz="1400" dirty="0">
              <a:latin typeface="Calibri" pitchFamily="34" charset="0"/>
            </a:endParaRPr>
          </a:p>
          <a:p>
            <a:pPr marL="558800" indent="-285750" defTabSz="465138">
              <a:spcBef>
                <a:spcPts val="0"/>
              </a:spcBef>
              <a:buFont typeface="Arial" pitchFamily="34" charset="0"/>
              <a:buChar char="•"/>
            </a:pPr>
            <a:r>
              <a:rPr lang="en-US" altLang="ja-JP" sz="1400" dirty="0">
                <a:latin typeface="Calibri" pitchFamily="34" charset="0"/>
              </a:rPr>
              <a:t>Understand your role as an active member of the GMT/GLT</a:t>
            </a:r>
          </a:p>
          <a:p>
            <a:pPr marL="558800" indent="-285750" defTabSz="465138">
              <a:spcBef>
                <a:spcPts val="0"/>
              </a:spcBef>
              <a:buFont typeface="Arial" pitchFamily="34" charset="0"/>
              <a:buChar char="•"/>
            </a:pPr>
            <a:endParaRPr lang="en-US" altLang="ja-JP" sz="1400" dirty="0">
              <a:latin typeface="Calibri" pitchFamily="34" charset="0"/>
            </a:endParaRPr>
          </a:p>
          <a:p>
            <a:pPr marL="558800" indent="-285750" defTabSz="465138">
              <a:spcBef>
                <a:spcPts val="0"/>
              </a:spcBef>
              <a:buFont typeface="Arial" pitchFamily="34" charset="0"/>
              <a:buChar char="•"/>
            </a:pPr>
            <a:r>
              <a:rPr lang="en-US" altLang="ja-JP" sz="1400" dirty="0">
                <a:latin typeface="Calibri" pitchFamily="34" charset="0"/>
              </a:rPr>
              <a:t>Learn about the tools available to you on the association website </a:t>
            </a:r>
          </a:p>
          <a:p>
            <a:pPr marL="558800" indent="-285750" defTabSz="465138">
              <a:spcBef>
                <a:spcPts val="0"/>
              </a:spcBef>
              <a:buFont typeface="Arial" pitchFamily="34" charset="0"/>
              <a:buChar char="•"/>
            </a:pPr>
            <a:endParaRPr lang="en-US" altLang="ja-JP" sz="1400" dirty="0">
              <a:latin typeface="Calibri" pitchFamily="34" charset="0"/>
            </a:endParaRPr>
          </a:p>
          <a:p>
            <a:pPr marL="558800" indent="-285750" defTabSz="465138">
              <a:spcBef>
                <a:spcPts val="0"/>
              </a:spcBef>
              <a:buFont typeface="Arial" pitchFamily="34" charset="0"/>
              <a:buChar char="•"/>
            </a:pPr>
            <a:r>
              <a:rPr lang="en-US" altLang="ja-JP" sz="1400" dirty="0">
                <a:latin typeface="Calibri" pitchFamily="34" charset="0"/>
              </a:rPr>
              <a:t>Take the opportunity to share best practices with those at your table through small-group discussions; supported by our facilitators.</a:t>
            </a:r>
          </a:p>
          <a:p>
            <a:pPr marL="273050" defTabSz="465138">
              <a:spcBef>
                <a:spcPts val="0"/>
              </a:spcBef>
            </a:pPr>
            <a:endParaRPr lang="en-US" altLang="ja-JP" sz="1400" dirty="0">
              <a:latin typeface="Calibri" pitchFamily="34" charset="0"/>
            </a:endParaRPr>
          </a:p>
          <a:p>
            <a:pPr marL="273050" defTabSz="465138">
              <a:spcBef>
                <a:spcPts val="0"/>
              </a:spcBef>
            </a:pPr>
            <a:r>
              <a:rPr lang="en-US" altLang="ja-JP" sz="1400" dirty="0">
                <a:latin typeface="Calibri" pitchFamily="34" charset="0"/>
              </a:rPr>
              <a:t>Let’s get started.</a:t>
            </a:r>
          </a:p>
          <a:p>
            <a:pPr marL="273050" defTabSz="465138">
              <a:spcBef>
                <a:spcPts val="0"/>
              </a:spcBef>
            </a:pPr>
            <a:endParaRPr lang="en-US" altLang="ja-JP" sz="1400" dirty="0">
              <a:latin typeface="Calibri" pitchFamily="34" charset="0"/>
            </a:endParaRPr>
          </a:p>
          <a:p>
            <a:pPr marL="273050" defTabSz="465138">
              <a:spcBef>
                <a:spcPts val="0"/>
              </a:spcBef>
            </a:pPr>
            <a:endParaRPr lang="en-US" altLang="ja-JP" sz="1400" dirty="0">
              <a:latin typeface="Calibri" pitchFamily="34" charset="0"/>
            </a:endParaRPr>
          </a:p>
          <a:p>
            <a:pPr marL="273050" indent="457200" defTabSz="465138">
              <a:lnSpc>
                <a:spcPct val="150000"/>
              </a:lnSpc>
            </a:pPr>
            <a:endParaRPr lang="en-US" altLang="ja-JP" sz="1400" dirty="0">
              <a:latin typeface="Calibri" pitchFamily="34" charset="0"/>
            </a:endParaRPr>
          </a:p>
          <a:p>
            <a:pPr marL="273050" indent="457200" defTabSz="465138"/>
            <a:endParaRPr lang="en-US" altLang="ja-JP" dirty="0"/>
          </a:p>
          <a:p>
            <a:pPr marL="273050" indent="457200" defTabSz="465138"/>
            <a:endParaRPr lang="en-US" altLang="ja-JP" dirty="0"/>
          </a:p>
          <a:p>
            <a:pPr marL="273050" indent="457200" defTabSz="465138"/>
            <a:endParaRPr lang="ja-JP" altLang="ja-JP" dirty="0"/>
          </a:p>
        </p:txBody>
      </p:sp>
      <p:sp>
        <p:nvSpPr>
          <p:cNvPr id="2" name="Slide Number Placeholder 1"/>
          <p:cNvSpPr>
            <a:spLocks noGrp="1"/>
          </p:cNvSpPr>
          <p:nvPr>
            <p:ph type="sldNum" sz="quarter" idx="10"/>
          </p:nvPr>
        </p:nvSpPr>
        <p:spPr>
          <a:xfrm>
            <a:off x="6254885" y="8307421"/>
            <a:ext cx="278860" cy="317770"/>
          </a:xfrm>
        </p:spPr>
        <p:txBody>
          <a:bodyPr/>
          <a:lstStyle/>
          <a:p>
            <a:fld id="{AD795361-1A8B-4A8E-9DF8-4CE090CF13B2}" type="slidenum">
              <a:rPr lang="en-US" altLang="ja-JP" smtClean="0"/>
              <a:pPr/>
              <a:t>4</a:t>
            </a:fld>
            <a:endParaRPr lang="en-US" altLang="ja-JP" dirty="0"/>
          </a:p>
        </p:txBody>
      </p:sp>
    </p:spTree>
    <p:extLst>
      <p:ext uri="{BB962C8B-B14F-4D97-AF65-F5344CB8AC3E}">
        <p14:creationId xmlns:p14="http://schemas.microsoft.com/office/powerpoint/2010/main" val="1318133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xfrm>
            <a:off x="1657350" y="804863"/>
            <a:ext cx="3657600" cy="2743200"/>
          </a:xfrm>
          <a:ln/>
        </p:spPr>
      </p:sp>
      <p:sp>
        <p:nvSpPr>
          <p:cNvPr id="57348" name="Rectangle 3"/>
          <p:cNvSpPr>
            <a:spLocks noGrp="1" noChangeArrowheads="1"/>
          </p:cNvSpPr>
          <p:nvPr>
            <p:ph type="body" idx="1"/>
          </p:nvPr>
        </p:nvSpPr>
        <p:spPr>
          <a:xfrm>
            <a:off x="935374" y="4035716"/>
            <a:ext cx="5407060" cy="4777543"/>
          </a:xfrm>
          <a:ln w="9525"/>
        </p:spPr>
        <p:txBody>
          <a:bodyPr/>
          <a:lstStyle/>
          <a:p>
            <a:pPr>
              <a:defRPr/>
            </a:pPr>
            <a:r>
              <a:rPr lang="en-US" altLang="ja-JP" sz="1400" dirty="0">
                <a:latin typeface="+mn-lt"/>
              </a:rPr>
              <a:t>Here are additional </a:t>
            </a:r>
            <a:r>
              <a:rPr lang="en-US" altLang="ja-JP" sz="1400" b="1" dirty="0">
                <a:latin typeface="+mn-lt"/>
              </a:rPr>
              <a:t>Tools to help you Support your clubs</a:t>
            </a:r>
            <a:r>
              <a:rPr lang="en-US" altLang="ja-JP" sz="1400" dirty="0">
                <a:latin typeface="+mn-lt"/>
              </a:rPr>
              <a:t>.</a:t>
            </a:r>
          </a:p>
          <a:p>
            <a:pPr>
              <a:defRPr/>
            </a:pPr>
            <a:r>
              <a:rPr lang="en-US" altLang="ja-JP" sz="1400" dirty="0">
                <a:latin typeface="+mn-lt"/>
              </a:rPr>
              <a:t>  </a:t>
            </a:r>
          </a:p>
          <a:p>
            <a:pPr marL="347663" lvl="1" indent="-347663" defTabSz="912813" eaLnBrk="0" hangingPunct="0">
              <a:spcBef>
                <a:spcPts val="0"/>
              </a:spcBef>
              <a:spcAft>
                <a:spcPts val="600"/>
              </a:spcAft>
              <a:buSzPct val="125000"/>
              <a:buFont typeface="Arial" pitchFamily="34" charset="0"/>
              <a:buChar char="•"/>
            </a:pPr>
            <a:r>
              <a:rPr lang="en-US" altLang="ja-JP" sz="1400" kern="1200" dirty="0">
                <a:solidFill>
                  <a:schemeClr val="tx1"/>
                </a:solidFill>
                <a:latin typeface="+mn-lt"/>
                <a:cs typeface="Times New Roman" pitchFamily="18" charset="0"/>
              </a:rPr>
              <a:t>www.lionsclubs.org</a:t>
            </a:r>
          </a:p>
          <a:p>
            <a:pPr marL="347663" lvl="1" indent="-347663" defTabSz="912813" eaLnBrk="0" hangingPunct="0">
              <a:spcBef>
                <a:spcPts val="0"/>
              </a:spcBef>
              <a:spcAft>
                <a:spcPts val="600"/>
              </a:spcAft>
              <a:buSzPct val="125000"/>
              <a:buFont typeface="Arial" pitchFamily="34" charset="0"/>
              <a:buChar char="•"/>
            </a:pPr>
            <a:r>
              <a:rPr lang="en-US" altLang="ja-JP" sz="1400" b="1" kern="1200" dirty="0">
                <a:solidFill>
                  <a:schemeClr val="tx1"/>
                </a:solidFill>
                <a:latin typeface="+mn-lt"/>
                <a:cs typeface="Times New Roman" pitchFamily="18" charset="0"/>
              </a:rPr>
              <a:t>PU-101</a:t>
            </a:r>
            <a:r>
              <a:rPr lang="en-US" altLang="ja-JP" sz="1400" kern="1200" dirty="0">
                <a:solidFill>
                  <a:schemeClr val="tx1"/>
                </a:solidFill>
                <a:latin typeface="+mn-lt"/>
                <a:cs typeface="Times New Roman" pitchFamily="18" charset="0"/>
              </a:rPr>
              <a:t> – Club officers reporting form</a:t>
            </a:r>
          </a:p>
          <a:p>
            <a:pPr marL="347663" lvl="1" indent="-347663" defTabSz="912813" eaLnBrk="0" hangingPunct="0">
              <a:spcBef>
                <a:spcPts val="0"/>
              </a:spcBef>
              <a:spcAft>
                <a:spcPts val="600"/>
              </a:spcAft>
              <a:buSzPct val="125000"/>
              <a:buFont typeface="Arial" pitchFamily="34" charset="0"/>
              <a:buChar char="•"/>
            </a:pPr>
            <a:r>
              <a:rPr lang="en-US" altLang="ja-JP" sz="1400" kern="1200" dirty="0">
                <a:solidFill>
                  <a:schemeClr val="tx1"/>
                </a:solidFill>
                <a:latin typeface="+mn-lt"/>
                <a:cs typeface="Times New Roman" pitchFamily="18" charset="0"/>
              </a:rPr>
              <a:t>Club Excellence Award Application (DA-1)</a:t>
            </a:r>
          </a:p>
          <a:p>
            <a:pPr marL="347663" lvl="1" indent="-347663" defTabSz="912813" eaLnBrk="0" hangingPunct="0">
              <a:spcBef>
                <a:spcPts val="0"/>
              </a:spcBef>
              <a:spcAft>
                <a:spcPts val="600"/>
              </a:spcAft>
              <a:buSzPct val="125000"/>
              <a:buFont typeface="Arial" pitchFamily="34" charset="0"/>
              <a:buChar char="•"/>
            </a:pPr>
            <a:r>
              <a:rPr lang="en-US" altLang="ja-JP" sz="1400" kern="1200" dirty="0">
                <a:solidFill>
                  <a:schemeClr val="tx1"/>
                </a:solidFill>
                <a:latin typeface="+mn-lt"/>
                <a:cs typeface="Times New Roman" pitchFamily="18" charset="0"/>
              </a:rPr>
              <a:t>Club Election Guidelines</a:t>
            </a:r>
          </a:p>
          <a:p>
            <a:pPr marL="347663" lvl="1" indent="-347663" defTabSz="912813" eaLnBrk="0" hangingPunct="0">
              <a:spcBef>
                <a:spcPts val="0"/>
              </a:spcBef>
              <a:spcAft>
                <a:spcPts val="600"/>
              </a:spcAft>
              <a:buSzPct val="125000"/>
              <a:buFont typeface="Arial" pitchFamily="34" charset="0"/>
              <a:buChar char="•"/>
            </a:pPr>
            <a:r>
              <a:rPr lang="en-US" altLang="ja-JP" sz="1400" kern="1200" dirty="0">
                <a:solidFill>
                  <a:schemeClr val="tx1"/>
                </a:solidFill>
                <a:latin typeface="+mn-lt"/>
                <a:cs typeface="Times New Roman" pitchFamily="18" charset="0"/>
              </a:rPr>
              <a:t>Induction Ceremony</a:t>
            </a:r>
          </a:p>
          <a:p>
            <a:pPr marL="347663" lvl="1" indent="-347663" defTabSz="912813" eaLnBrk="0" hangingPunct="0">
              <a:spcBef>
                <a:spcPts val="0"/>
              </a:spcBef>
              <a:spcAft>
                <a:spcPts val="600"/>
              </a:spcAft>
              <a:buSzPct val="125000"/>
              <a:buFont typeface="Arial" pitchFamily="34" charset="0"/>
              <a:buChar char="•"/>
            </a:pPr>
            <a:r>
              <a:rPr lang="en-US" altLang="ja-JP" sz="1400" kern="1200" dirty="0">
                <a:solidFill>
                  <a:schemeClr val="tx1"/>
                </a:solidFill>
                <a:latin typeface="+mn-lt"/>
                <a:cs typeface="Times New Roman" pitchFamily="18" charset="0"/>
              </a:rPr>
              <a:t>E-Clubhouse Application</a:t>
            </a:r>
          </a:p>
          <a:p>
            <a:pPr marL="347663" lvl="1" indent="-347663">
              <a:spcBef>
                <a:spcPts val="0"/>
              </a:spcBef>
              <a:spcAft>
                <a:spcPts val="600"/>
              </a:spcAft>
              <a:buSzPct val="125000"/>
              <a:buFont typeface="Arial" pitchFamily="34" charset="0"/>
              <a:buChar char="•"/>
            </a:pPr>
            <a:r>
              <a:rPr lang="en-US" altLang="ja-JP" sz="1400" b="1" dirty="0">
                <a:solidFill>
                  <a:schemeClr val="tx1"/>
                </a:solidFill>
                <a:latin typeface="+mn-lt"/>
                <a:cs typeface="Times New Roman" pitchFamily="18" charset="0"/>
              </a:rPr>
              <a:t>Club Health Assessment Report </a:t>
            </a:r>
            <a:r>
              <a:rPr lang="en-US" altLang="ja-JP" sz="1400" dirty="0">
                <a:solidFill>
                  <a:schemeClr val="tx1"/>
                </a:solidFill>
                <a:latin typeface="+mn-lt"/>
                <a:cs typeface="Times New Roman" pitchFamily="18" charset="0"/>
              </a:rPr>
              <a:t>- </a:t>
            </a:r>
            <a:r>
              <a:rPr lang="en-US" altLang="ja-JP" sz="1400" dirty="0">
                <a:latin typeface="+mn-lt"/>
                <a:cs typeface="Times New Roman" pitchFamily="18" charset="0"/>
              </a:rPr>
              <a:t>Use this report to look </a:t>
            </a:r>
            <a:r>
              <a:rPr lang="en-US" altLang="ja-JP" sz="1400" dirty="0">
                <a:latin typeface="Calibri" pitchFamily="34" charset="0"/>
              </a:rPr>
              <a:t>for trends or membership losses; indicating that a club is becoming weak  and may need your assistance. </a:t>
            </a:r>
          </a:p>
          <a:p>
            <a:pPr marL="347663" indent="-347663">
              <a:spcBef>
                <a:spcPts val="0"/>
              </a:spcBef>
              <a:spcAft>
                <a:spcPts val="600"/>
              </a:spcAft>
              <a:buFontTx/>
              <a:buChar char="•"/>
            </a:pPr>
            <a:r>
              <a:rPr lang="en-US" altLang="ja-JP" sz="1400" b="1" kern="1200" dirty="0">
                <a:solidFill>
                  <a:schemeClr val="tx1"/>
                </a:solidFill>
                <a:latin typeface="+mn-lt"/>
                <a:cs typeface="Times New Roman" pitchFamily="18" charset="0"/>
              </a:rPr>
              <a:t>Membership Reports are on </a:t>
            </a:r>
            <a:r>
              <a:rPr lang="en-US" altLang="ja-JP" sz="1400" b="1" kern="1200" dirty="0">
                <a:latin typeface="+mn-lt"/>
                <a:cs typeface="Times New Roman" pitchFamily="18" charset="0"/>
              </a:rPr>
              <a:t>MyLCI</a:t>
            </a:r>
            <a:r>
              <a:rPr lang="en-US" altLang="ja-JP" sz="1400" b="1" kern="1200" dirty="0">
                <a:solidFill>
                  <a:srgbClr val="0070C0"/>
                </a:solidFill>
                <a:latin typeface="+mn-lt"/>
                <a:cs typeface="Times New Roman" pitchFamily="18" charset="0"/>
              </a:rPr>
              <a:t> </a:t>
            </a:r>
            <a:r>
              <a:rPr lang="en-US" altLang="ja-JP" sz="1400" b="1" kern="1200" dirty="0">
                <a:solidFill>
                  <a:schemeClr val="tx1"/>
                </a:solidFill>
                <a:latin typeface="+mn-lt"/>
                <a:cs typeface="Times New Roman" pitchFamily="18" charset="0"/>
              </a:rPr>
              <a:t>Logon Page</a:t>
            </a:r>
            <a:r>
              <a:rPr lang="en-US" altLang="ja-JP" sz="1400" kern="1200" dirty="0">
                <a:solidFill>
                  <a:schemeClr val="tx1"/>
                </a:solidFill>
                <a:latin typeface="+mn-lt"/>
                <a:cs typeface="Times New Roman" pitchFamily="18" charset="0"/>
              </a:rPr>
              <a:t>.  </a:t>
            </a:r>
            <a:r>
              <a:rPr lang="en-US" altLang="ja-JP" sz="1400" dirty="0">
                <a:latin typeface="+mn-lt"/>
              </a:rPr>
              <a:t>There are several membership reports available in MyLCI on the Logon Page – you do not need to logon to gain access.  Simply find the hyperlink on the right-hand side of the page.</a:t>
            </a:r>
          </a:p>
          <a:p>
            <a:pPr marL="347663" indent="-347663" defTabSz="912813" eaLnBrk="0" hangingPunct="0">
              <a:spcBef>
                <a:spcPts val="0"/>
              </a:spcBef>
              <a:spcAft>
                <a:spcPts val="600"/>
              </a:spcAft>
              <a:buFontTx/>
              <a:buChar char="•"/>
            </a:pPr>
            <a:r>
              <a:rPr lang="en-US" altLang="ja-JP" sz="1400" kern="1200" dirty="0">
                <a:solidFill>
                  <a:schemeClr val="tx1"/>
                </a:solidFill>
                <a:latin typeface="+mn-lt"/>
                <a:cs typeface="Times New Roman" pitchFamily="18" charset="0"/>
              </a:rPr>
              <a:t>Service Activity Reports for your clubs on MyLCI</a:t>
            </a:r>
          </a:p>
        </p:txBody>
      </p:sp>
      <p:sp>
        <p:nvSpPr>
          <p:cNvPr id="2" name="Slide Number Placeholder 1"/>
          <p:cNvSpPr>
            <a:spLocks noGrp="1"/>
          </p:cNvSpPr>
          <p:nvPr>
            <p:ph type="sldNum" sz="quarter" idx="10"/>
          </p:nvPr>
        </p:nvSpPr>
        <p:spPr>
          <a:xfrm>
            <a:off x="6225702" y="8307421"/>
            <a:ext cx="376136" cy="385864"/>
          </a:xfrm>
        </p:spPr>
        <p:txBody>
          <a:bodyPr/>
          <a:lstStyle/>
          <a:p>
            <a:fld id="{AD795361-1A8B-4A8E-9DF8-4CE090CF13B2}" type="slidenum">
              <a:rPr lang="en-US" altLang="ja-JP" smtClean="0"/>
              <a:pPr/>
              <a:t>30</a:t>
            </a:fld>
            <a:endParaRPr lang="en-US" altLang="ja-JP" dirty="0"/>
          </a:p>
        </p:txBody>
      </p:sp>
    </p:spTree>
    <p:extLst>
      <p:ext uri="{BB962C8B-B14F-4D97-AF65-F5344CB8AC3E}">
        <p14:creationId xmlns:p14="http://schemas.microsoft.com/office/powerpoint/2010/main" val="64463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741488" y="806450"/>
            <a:ext cx="3657600" cy="2743200"/>
          </a:xfrm>
          <a:ln/>
        </p:spPr>
      </p:sp>
      <p:sp>
        <p:nvSpPr>
          <p:cNvPr id="68611" name="Notes Placeholder 2"/>
          <p:cNvSpPr>
            <a:spLocks noGrp="1"/>
          </p:cNvSpPr>
          <p:nvPr>
            <p:ph type="body" idx="1"/>
          </p:nvPr>
        </p:nvSpPr>
        <p:spPr>
          <a:xfrm>
            <a:off x="1543049" y="3818672"/>
            <a:ext cx="4410075" cy="4130743"/>
          </a:xfrm>
          <a:noFill/>
          <a:ln w="9525"/>
        </p:spPr>
        <p:txBody>
          <a:bodyPr/>
          <a:lstStyle/>
          <a:p>
            <a:endParaRPr lang="ja-JP" altLang="ja-JP" dirty="0"/>
          </a:p>
        </p:txBody>
      </p:sp>
      <p:sp>
        <p:nvSpPr>
          <p:cNvPr id="2" name="Slide Number Placeholder 1"/>
          <p:cNvSpPr>
            <a:spLocks noGrp="1"/>
          </p:cNvSpPr>
          <p:nvPr>
            <p:ph type="sldNum" sz="quarter" idx="10"/>
          </p:nvPr>
        </p:nvSpPr>
        <p:spPr>
          <a:xfrm>
            <a:off x="6225702" y="8297693"/>
            <a:ext cx="376136" cy="415047"/>
          </a:xfrm>
        </p:spPr>
        <p:txBody>
          <a:bodyPr/>
          <a:lstStyle/>
          <a:p>
            <a:fld id="{AD795361-1A8B-4A8E-9DF8-4CE090CF13B2}" type="slidenum">
              <a:rPr lang="en-US" altLang="ja-JP" smtClean="0"/>
              <a:pPr/>
              <a:t>31</a:t>
            </a:fld>
            <a:endParaRPr lang="en-US" altLang="ja-JP" dirty="0"/>
          </a:p>
        </p:txBody>
      </p:sp>
    </p:spTree>
    <p:extLst>
      <p:ext uri="{BB962C8B-B14F-4D97-AF65-F5344CB8AC3E}">
        <p14:creationId xmlns:p14="http://schemas.microsoft.com/office/powerpoint/2010/main" val="77761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6230ADF-398E-4997-BD2A-220E050C8937}" type="slidenum">
              <a:rPr lang="en-US" smtClean="0"/>
              <a:pPr>
                <a:defRPr/>
              </a:pPr>
              <a:t>39</a:t>
            </a:fld>
            <a:endParaRPr lang="en-US"/>
          </a:p>
        </p:txBody>
      </p:sp>
    </p:spTree>
    <p:extLst>
      <p:ext uri="{BB962C8B-B14F-4D97-AF65-F5344CB8AC3E}">
        <p14:creationId xmlns:p14="http://schemas.microsoft.com/office/powerpoint/2010/main" val="5149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669925"/>
            <a:ext cx="3657600" cy="2743200"/>
          </a:xfrm>
        </p:spPr>
      </p:sp>
      <p:sp>
        <p:nvSpPr>
          <p:cNvPr id="3" name="Notes Placeholder 2"/>
          <p:cNvSpPr>
            <a:spLocks noGrp="1"/>
          </p:cNvSpPr>
          <p:nvPr>
            <p:ph type="body" idx="1"/>
          </p:nvPr>
        </p:nvSpPr>
        <p:spPr>
          <a:xfrm>
            <a:off x="1072737" y="3848630"/>
            <a:ext cx="5094599" cy="4273285"/>
          </a:xfrm>
        </p:spPr>
        <p:txBody>
          <a:bodyPr/>
          <a:lstStyle/>
          <a:p>
            <a:pPr>
              <a:spcBef>
                <a:spcPts val="0"/>
              </a:spcBef>
            </a:pPr>
            <a:r>
              <a:rPr lang="en-US" b="0" dirty="0">
                <a:latin typeface="+mn-lt"/>
                <a:cs typeface="Shonar Bangla" pitchFamily="34" charset="0"/>
              </a:rPr>
              <a:t>Let’s start with the main role of the zone chairperson.  </a:t>
            </a:r>
          </a:p>
          <a:p>
            <a:pPr>
              <a:spcBef>
                <a:spcPts val="0"/>
              </a:spcBef>
            </a:pPr>
            <a:endParaRPr lang="en-US" dirty="0">
              <a:latin typeface="+mn-lt"/>
              <a:cs typeface="Shonar Bangla" pitchFamily="34" charset="0"/>
            </a:endParaRPr>
          </a:p>
          <a:p>
            <a:pPr>
              <a:spcBef>
                <a:spcPts val="0"/>
              </a:spcBef>
            </a:pPr>
            <a:r>
              <a:rPr lang="en-US" dirty="0">
                <a:latin typeface="+mn-lt"/>
                <a:cs typeface="Shonar Bangla" pitchFamily="34" charset="0"/>
              </a:rPr>
              <a:t>The</a:t>
            </a:r>
            <a:r>
              <a:rPr lang="en-US" baseline="0" dirty="0">
                <a:latin typeface="+mn-lt"/>
                <a:cs typeface="Shonar Bangla" pitchFamily="34" charset="0"/>
              </a:rPr>
              <a:t> Zone (or Region) Chairperson is the link</a:t>
            </a:r>
          </a:p>
          <a:p>
            <a:pPr>
              <a:spcBef>
                <a:spcPts val="0"/>
              </a:spcBef>
            </a:pPr>
            <a:r>
              <a:rPr lang="en-US" baseline="0" dirty="0">
                <a:latin typeface="+mn-lt"/>
                <a:cs typeface="Shonar Bangla" pitchFamily="34" charset="0"/>
              </a:rPr>
              <a:t> </a:t>
            </a:r>
          </a:p>
          <a:p>
            <a:pPr>
              <a:spcBef>
                <a:spcPts val="0"/>
              </a:spcBef>
            </a:pPr>
            <a:r>
              <a:rPr lang="en-US" baseline="0" dirty="0">
                <a:latin typeface="+mn-lt"/>
                <a:cs typeface="Shonar Bangla" pitchFamily="34" charset="0"/>
              </a:rPr>
              <a:t>between the clubs in the zone (or region) </a:t>
            </a:r>
          </a:p>
          <a:p>
            <a:pPr>
              <a:spcBef>
                <a:spcPts val="0"/>
              </a:spcBef>
            </a:pPr>
            <a:endParaRPr lang="en-US" dirty="0">
              <a:latin typeface="+mn-lt"/>
              <a:cs typeface="Shonar Bangla" pitchFamily="34" charset="0"/>
            </a:endParaRPr>
          </a:p>
          <a:p>
            <a:pPr>
              <a:spcBef>
                <a:spcPts val="0"/>
              </a:spcBef>
            </a:pPr>
            <a:r>
              <a:rPr lang="en-US" baseline="0" dirty="0">
                <a:latin typeface="+mn-lt"/>
                <a:cs typeface="Shonar Bangla" pitchFamily="34" charset="0"/>
              </a:rPr>
              <a:t>and the district leadership.  </a:t>
            </a:r>
          </a:p>
          <a:p>
            <a:pPr>
              <a:spcBef>
                <a:spcPts val="0"/>
              </a:spcBef>
            </a:pPr>
            <a:endParaRPr lang="en-US" baseline="0" dirty="0">
              <a:latin typeface="+mn-lt"/>
              <a:cs typeface="Shonar Bangla" pitchFamily="34" charset="0"/>
            </a:endParaRPr>
          </a:p>
          <a:p>
            <a:pPr>
              <a:spcBef>
                <a:spcPts val="0"/>
              </a:spcBef>
            </a:pPr>
            <a:endParaRPr lang="en-US" dirty="0">
              <a:latin typeface="+mn-lt"/>
              <a:cs typeface="Shonar Bangla" pitchFamily="34" charset="0"/>
            </a:endParaRPr>
          </a:p>
          <a:p>
            <a:pPr>
              <a:spcBef>
                <a:spcPts val="0"/>
              </a:spcBef>
            </a:pPr>
            <a:endParaRPr lang="en-US" baseline="0" dirty="0">
              <a:latin typeface="+mn-lt"/>
              <a:cs typeface="Shonar Bangla" pitchFamily="34" charset="0"/>
            </a:endParaRPr>
          </a:p>
          <a:p>
            <a:pPr>
              <a:spcBef>
                <a:spcPts val="0"/>
              </a:spcBef>
            </a:pPr>
            <a:endParaRPr lang="en-US" dirty="0">
              <a:latin typeface="+mn-lt"/>
              <a:cs typeface="Shonar Bangla" pitchFamily="34" charset="0"/>
            </a:endParaRPr>
          </a:p>
          <a:p>
            <a:pPr>
              <a:spcBef>
                <a:spcPts val="0"/>
              </a:spcBef>
            </a:pPr>
            <a:r>
              <a:rPr lang="en-US" baseline="0" dirty="0">
                <a:latin typeface="+mn-lt"/>
                <a:cs typeface="Shonar Bangla" pitchFamily="34" charset="0"/>
              </a:rPr>
              <a:t> </a:t>
            </a:r>
            <a:endParaRPr lang="en-US" baseline="0" dirty="0"/>
          </a:p>
          <a:p>
            <a:endParaRPr lang="en-US" dirty="0"/>
          </a:p>
        </p:txBody>
      </p:sp>
      <p:sp>
        <p:nvSpPr>
          <p:cNvPr id="5" name="Slide Number Placeholder 4"/>
          <p:cNvSpPr>
            <a:spLocks noGrp="1"/>
          </p:cNvSpPr>
          <p:nvPr>
            <p:ph type="sldNum" sz="quarter" idx="11"/>
          </p:nvPr>
        </p:nvSpPr>
        <p:spPr>
          <a:xfrm>
            <a:off x="6245157" y="8307421"/>
            <a:ext cx="278860" cy="385864"/>
          </a:xfrm>
        </p:spPr>
        <p:txBody>
          <a:bodyPr/>
          <a:lstStyle/>
          <a:p>
            <a:fld id="{AD795361-1A8B-4A8E-9DF8-4CE090CF13B2}" type="slidenum">
              <a:rPr lang="en-US" altLang="ja-JP" smtClean="0"/>
              <a:pPr/>
              <a:t>7</a:t>
            </a:fld>
            <a:endParaRPr lang="en-US" altLang="ja-JP" dirty="0"/>
          </a:p>
        </p:txBody>
      </p:sp>
    </p:spTree>
    <p:extLst>
      <p:ext uri="{BB962C8B-B14F-4D97-AF65-F5344CB8AC3E}">
        <p14:creationId xmlns:p14="http://schemas.microsoft.com/office/powerpoint/2010/main" val="62198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584200"/>
            <a:ext cx="3657600" cy="2743200"/>
          </a:xfrm>
        </p:spPr>
      </p:sp>
      <p:sp>
        <p:nvSpPr>
          <p:cNvPr id="3" name="Notes Placeholder 2"/>
          <p:cNvSpPr>
            <a:spLocks noGrp="1"/>
          </p:cNvSpPr>
          <p:nvPr>
            <p:ph type="body" idx="1"/>
          </p:nvPr>
        </p:nvSpPr>
        <p:spPr>
          <a:xfrm>
            <a:off x="1108954" y="3626520"/>
            <a:ext cx="5252936" cy="5128373"/>
          </a:xfrm>
        </p:spPr>
        <p:txBody>
          <a:bodyPr>
            <a:normAutofit fontScale="92500" lnSpcReduction="10000"/>
          </a:bodyPr>
          <a:lstStyle/>
          <a:p>
            <a:pPr marL="0" marR="0" indent="0" algn="l" defTabSz="912813" rtl="0" eaLnBrk="0" fontAlgn="base" latinLnBrk="0" hangingPunct="0">
              <a:lnSpc>
                <a:spcPct val="100000"/>
              </a:lnSpc>
              <a:spcBef>
                <a:spcPts val="0"/>
              </a:spcBef>
              <a:spcAft>
                <a:spcPct val="0"/>
              </a:spcAft>
              <a:buClrTx/>
              <a:buSzTx/>
              <a:buFontTx/>
              <a:buNone/>
              <a:tabLst/>
              <a:defRPr/>
            </a:pPr>
            <a:r>
              <a:rPr lang="en-US" dirty="0">
                <a:latin typeface="+mn-lt"/>
              </a:rPr>
              <a:t>As the LINK between the district and the clubs, the Zone/Region Chairperson serves as:</a:t>
            </a:r>
          </a:p>
          <a:p>
            <a:pPr marL="0" marR="0" indent="0" algn="l" defTabSz="912813" rtl="0" eaLnBrk="0" fontAlgn="base" latinLnBrk="0" hangingPunct="0">
              <a:lnSpc>
                <a:spcPct val="100000"/>
              </a:lnSpc>
              <a:spcBef>
                <a:spcPts val="0"/>
              </a:spcBef>
              <a:spcAft>
                <a:spcPct val="0"/>
              </a:spcAft>
              <a:buClrTx/>
              <a:buSzTx/>
              <a:buFontTx/>
              <a:buNone/>
              <a:tabLst/>
              <a:defRPr/>
            </a:pPr>
            <a:endParaRPr lang="en-US" dirty="0">
              <a:latin typeface="+mn-lt"/>
            </a:endParaRPr>
          </a:p>
          <a:p>
            <a:pPr marL="0" marR="0" indent="0" algn="l" defTabSz="912813" rtl="0" eaLnBrk="0" fontAlgn="base" latinLnBrk="0" hangingPunct="0">
              <a:lnSpc>
                <a:spcPct val="100000"/>
              </a:lnSpc>
              <a:spcBef>
                <a:spcPts val="0"/>
              </a:spcBef>
              <a:spcAft>
                <a:spcPct val="0"/>
              </a:spcAft>
              <a:buClrTx/>
              <a:buSzTx/>
              <a:buFontTx/>
              <a:buNone/>
              <a:tabLst/>
              <a:defRPr/>
            </a:pPr>
            <a:r>
              <a:rPr lang="en-US" b="1" dirty="0">
                <a:latin typeface="+mn-lt"/>
              </a:rPr>
              <a:t>Communicator - </a:t>
            </a:r>
            <a:r>
              <a:rPr lang="en-US" dirty="0">
                <a:latin typeface="+mn-lt"/>
              </a:rPr>
              <a:t>Facilitating two-way</a:t>
            </a:r>
            <a:r>
              <a:rPr lang="en-US" baseline="0" dirty="0">
                <a:latin typeface="+mn-lt"/>
              </a:rPr>
              <a:t> communication between the district and the clubs </a:t>
            </a:r>
          </a:p>
          <a:p>
            <a:pPr marL="0" marR="0" indent="0" algn="l" defTabSz="912813" rtl="0" eaLnBrk="0" fontAlgn="base" latinLnBrk="0" hangingPunct="0">
              <a:lnSpc>
                <a:spcPct val="100000"/>
              </a:lnSpc>
              <a:spcBef>
                <a:spcPts val="0"/>
              </a:spcBef>
              <a:spcAft>
                <a:spcPct val="0"/>
              </a:spcAft>
              <a:buClrTx/>
              <a:buSzTx/>
              <a:buFontTx/>
              <a:buNone/>
              <a:tabLst/>
              <a:defRPr/>
            </a:pPr>
            <a:endParaRPr lang="en-US" baseline="0" dirty="0">
              <a:latin typeface="+mn-lt"/>
            </a:endParaRPr>
          </a:p>
          <a:p>
            <a:pPr marL="171450" indent="-171450">
              <a:spcBef>
                <a:spcPts val="0"/>
              </a:spcBef>
              <a:buFont typeface="Arial" pitchFamily="34" charset="0"/>
              <a:buChar char="•"/>
              <a:defRPr/>
            </a:pPr>
            <a:r>
              <a:rPr lang="en-US" dirty="0">
                <a:latin typeface="+mn-lt"/>
              </a:rPr>
              <a:t>Through three zone meetings using the </a:t>
            </a:r>
            <a:r>
              <a:rPr lang="en-US" baseline="0" dirty="0">
                <a:latin typeface="+mn-lt"/>
              </a:rPr>
              <a:t>suggested agendas provided in the Zone Chairperson Manual</a:t>
            </a:r>
          </a:p>
          <a:p>
            <a:pPr marL="171450" marR="0" indent="-171450" algn="l" defTabSz="912813" rtl="0" eaLnBrk="0" fontAlgn="base" latinLnBrk="0" hangingPunct="0">
              <a:lnSpc>
                <a:spcPct val="100000"/>
              </a:lnSpc>
              <a:spcBef>
                <a:spcPts val="0"/>
              </a:spcBef>
              <a:spcAft>
                <a:spcPct val="0"/>
              </a:spcAft>
              <a:buClrTx/>
              <a:buSzTx/>
              <a:buFont typeface="Arial" pitchFamily="34" charset="0"/>
              <a:buChar char="•"/>
              <a:tabLst/>
              <a:defRPr/>
            </a:pPr>
            <a:r>
              <a:rPr lang="en-US" baseline="0" dirty="0">
                <a:latin typeface="+mn-lt"/>
              </a:rPr>
              <a:t>reporting back to the district leaders through the District Governor Advisory Report Forms</a:t>
            </a:r>
            <a:endParaRPr lang="en-US" dirty="0">
              <a:latin typeface="+mn-lt"/>
            </a:endParaRPr>
          </a:p>
          <a:p>
            <a:pPr marL="0" marR="0" indent="0" algn="l" defTabSz="912813" rtl="0" eaLnBrk="0" fontAlgn="base" latinLnBrk="0" hangingPunct="0">
              <a:lnSpc>
                <a:spcPct val="100000"/>
              </a:lnSpc>
              <a:spcBef>
                <a:spcPts val="0"/>
              </a:spcBef>
              <a:spcAft>
                <a:spcPct val="0"/>
              </a:spcAft>
              <a:buClrTx/>
              <a:buSzTx/>
              <a:buFontTx/>
              <a:buNone/>
              <a:tabLst/>
              <a:defRPr/>
            </a:pPr>
            <a:endParaRPr lang="en-US" dirty="0">
              <a:latin typeface="+mn-lt"/>
            </a:endParaRPr>
          </a:p>
          <a:p>
            <a:pPr marL="0" marR="0" indent="0" algn="l" defTabSz="912813" rtl="0" eaLnBrk="0" fontAlgn="base" latinLnBrk="0" hangingPunct="0">
              <a:lnSpc>
                <a:spcPct val="100000"/>
              </a:lnSpc>
              <a:spcBef>
                <a:spcPts val="0"/>
              </a:spcBef>
              <a:spcAft>
                <a:spcPct val="0"/>
              </a:spcAft>
              <a:buClrTx/>
              <a:buSzTx/>
              <a:buFontTx/>
              <a:buNone/>
              <a:tabLst/>
              <a:defRPr/>
            </a:pPr>
            <a:r>
              <a:rPr lang="en-US" b="1" dirty="0">
                <a:latin typeface="+mn-lt"/>
              </a:rPr>
              <a:t>Counselor</a:t>
            </a:r>
            <a:r>
              <a:rPr lang="en-US" dirty="0">
                <a:latin typeface="+mn-lt"/>
              </a:rPr>
              <a:t> – Assisting clubs to achieve excellence and remain strong</a:t>
            </a:r>
          </a:p>
          <a:p>
            <a:pPr marL="0" marR="0" indent="0" algn="l" defTabSz="912813" rtl="0" eaLnBrk="0" fontAlgn="base" latinLnBrk="0" hangingPunct="0">
              <a:lnSpc>
                <a:spcPct val="100000"/>
              </a:lnSpc>
              <a:spcBef>
                <a:spcPts val="0"/>
              </a:spcBef>
              <a:spcAft>
                <a:spcPct val="0"/>
              </a:spcAft>
              <a:buClrTx/>
              <a:buSzTx/>
              <a:buFontTx/>
              <a:buNone/>
              <a:tabLst/>
              <a:defRPr/>
            </a:pPr>
            <a:endParaRPr lang="en-US" dirty="0">
              <a:latin typeface="+mn-lt"/>
            </a:endParaRPr>
          </a:p>
          <a:p>
            <a:pPr marL="171450" marR="0" indent="-171450" algn="l" defTabSz="912813" rtl="0" eaLnBrk="0" fontAlgn="base" latinLnBrk="0" hangingPunct="0">
              <a:lnSpc>
                <a:spcPct val="100000"/>
              </a:lnSpc>
              <a:spcBef>
                <a:spcPts val="0"/>
              </a:spcBef>
              <a:spcAft>
                <a:spcPct val="0"/>
              </a:spcAft>
              <a:buClrTx/>
              <a:buSzTx/>
              <a:buFont typeface="Arial" pitchFamily="34" charset="0"/>
              <a:buChar char="•"/>
              <a:tabLst/>
              <a:defRPr/>
            </a:pPr>
            <a:r>
              <a:rPr lang="en-US" dirty="0">
                <a:latin typeface="+mn-lt"/>
              </a:rPr>
              <a:t>Making</a:t>
            </a:r>
            <a:r>
              <a:rPr lang="en-US" baseline="0" dirty="0">
                <a:latin typeface="+mn-lt"/>
              </a:rPr>
              <a:t> sure that clubs are functioning per policy</a:t>
            </a:r>
          </a:p>
          <a:p>
            <a:pPr marL="171450" marR="0" indent="-171450" algn="l" defTabSz="912813" rtl="0" eaLnBrk="0" fontAlgn="base" latinLnBrk="0" hangingPunct="0">
              <a:lnSpc>
                <a:spcPct val="100000"/>
              </a:lnSpc>
              <a:spcBef>
                <a:spcPts val="0"/>
              </a:spcBef>
              <a:spcAft>
                <a:spcPct val="0"/>
              </a:spcAft>
              <a:buClrTx/>
              <a:buSzTx/>
              <a:buFont typeface="Arial" pitchFamily="34" charset="0"/>
              <a:buChar char="•"/>
              <a:tabLst/>
              <a:defRPr/>
            </a:pPr>
            <a:endParaRPr lang="en-US" baseline="0" dirty="0">
              <a:latin typeface="+mn-lt"/>
            </a:endParaRPr>
          </a:p>
          <a:p>
            <a:pPr marL="171450" marR="0" indent="-171450" algn="l" defTabSz="912813" rtl="0" eaLnBrk="0" fontAlgn="base" latinLnBrk="0" hangingPunct="0">
              <a:lnSpc>
                <a:spcPct val="100000"/>
              </a:lnSpc>
              <a:spcBef>
                <a:spcPts val="0"/>
              </a:spcBef>
              <a:spcAft>
                <a:spcPct val="0"/>
              </a:spcAft>
              <a:buClrTx/>
              <a:buSzTx/>
              <a:buFont typeface="Arial" pitchFamily="34" charset="0"/>
              <a:buChar char="•"/>
              <a:tabLst/>
              <a:defRPr/>
            </a:pPr>
            <a:r>
              <a:rPr lang="en-US" baseline="0" dirty="0">
                <a:latin typeface="+mn-lt"/>
              </a:rPr>
              <a:t>Assisting with conflicts within clubs</a:t>
            </a:r>
          </a:p>
          <a:p>
            <a:pPr marL="0" marR="0" indent="0" algn="l" defTabSz="912813" rtl="0" eaLnBrk="0" fontAlgn="base" latinLnBrk="0" hangingPunct="0">
              <a:lnSpc>
                <a:spcPct val="100000"/>
              </a:lnSpc>
              <a:spcBef>
                <a:spcPts val="0"/>
              </a:spcBef>
              <a:spcAft>
                <a:spcPct val="0"/>
              </a:spcAft>
              <a:buClrTx/>
              <a:buSzTx/>
              <a:buFontTx/>
              <a:buNone/>
              <a:tabLst/>
              <a:defRPr/>
            </a:pPr>
            <a:endParaRPr lang="en-US" baseline="0" dirty="0">
              <a:latin typeface="+mn-lt"/>
            </a:endParaRPr>
          </a:p>
          <a:p>
            <a:pPr marL="0" marR="0" indent="0" algn="l" defTabSz="912813" rtl="0" eaLnBrk="0" fontAlgn="base" latinLnBrk="0" hangingPunct="0">
              <a:lnSpc>
                <a:spcPct val="100000"/>
              </a:lnSpc>
              <a:spcBef>
                <a:spcPts val="0"/>
              </a:spcBef>
              <a:spcAft>
                <a:spcPct val="0"/>
              </a:spcAft>
              <a:buClrTx/>
              <a:buSzTx/>
              <a:buFontTx/>
              <a:buNone/>
              <a:tabLst/>
              <a:defRPr/>
            </a:pPr>
            <a:r>
              <a:rPr lang="en-US" b="1" baseline="0" dirty="0">
                <a:latin typeface="+mn-lt"/>
              </a:rPr>
              <a:t>Motivator – </a:t>
            </a:r>
            <a:r>
              <a:rPr lang="en-US" b="0" baseline="0" dirty="0">
                <a:latin typeface="+mn-lt"/>
              </a:rPr>
              <a:t>look for potential new leaders and communities not yet served by Lions</a:t>
            </a:r>
          </a:p>
          <a:p>
            <a:pPr marL="0" marR="0" indent="0" algn="l" defTabSz="912813" rtl="0" eaLnBrk="0" fontAlgn="base" latinLnBrk="0" hangingPunct="0">
              <a:lnSpc>
                <a:spcPct val="100000"/>
              </a:lnSpc>
              <a:spcBef>
                <a:spcPts val="0"/>
              </a:spcBef>
              <a:spcAft>
                <a:spcPct val="0"/>
              </a:spcAft>
              <a:buClrTx/>
              <a:buSzTx/>
              <a:buFontTx/>
              <a:buNone/>
              <a:tabLst/>
              <a:defRPr/>
            </a:pPr>
            <a:r>
              <a:rPr lang="en-US" b="0" baseline="0" dirty="0">
                <a:latin typeface="+mn-lt"/>
              </a:rPr>
              <a:t> </a:t>
            </a:r>
          </a:p>
          <a:p>
            <a:pPr marL="171450" indent="-171450">
              <a:spcBef>
                <a:spcPts val="0"/>
              </a:spcBef>
              <a:buFont typeface="Arial" pitchFamily="34" charset="0"/>
              <a:buChar char="•"/>
              <a:defRPr/>
            </a:pPr>
            <a:r>
              <a:rPr lang="en-US" dirty="0">
                <a:latin typeface="+mn-lt"/>
              </a:rPr>
              <a:t>Recognize accomplishments of clubs and Lions in their zone</a:t>
            </a:r>
          </a:p>
          <a:p>
            <a:pPr marL="171450" indent="-171450">
              <a:spcBef>
                <a:spcPts val="0"/>
              </a:spcBef>
              <a:buFont typeface="Arial" pitchFamily="34" charset="0"/>
              <a:buChar char="•"/>
              <a:defRPr/>
            </a:pPr>
            <a:endParaRPr lang="en-US" dirty="0">
              <a:latin typeface="+mn-lt"/>
            </a:endParaRPr>
          </a:p>
          <a:p>
            <a:pPr marL="171450" marR="0" indent="-171450" algn="l" defTabSz="912813" rtl="0" eaLnBrk="0" fontAlgn="base" latinLnBrk="0" hangingPunct="0">
              <a:lnSpc>
                <a:spcPct val="100000"/>
              </a:lnSpc>
              <a:spcBef>
                <a:spcPts val="0"/>
              </a:spcBef>
              <a:spcAft>
                <a:spcPct val="0"/>
              </a:spcAft>
              <a:buClrTx/>
              <a:buSzTx/>
              <a:buFont typeface="Arial" pitchFamily="34" charset="0"/>
              <a:buChar char="•"/>
              <a:tabLst/>
              <a:defRPr/>
            </a:pPr>
            <a:r>
              <a:rPr lang="en-US" dirty="0">
                <a:latin typeface="+mn-lt"/>
              </a:rPr>
              <a:t>Help club officers effectively fulfill their current role and p</a:t>
            </a:r>
            <a:r>
              <a:rPr lang="en-US" baseline="0" dirty="0">
                <a:latin typeface="+mn-lt"/>
              </a:rPr>
              <a:t>rovide opportunities for club leaders to consider higher offices and enhance their leadership skills</a:t>
            </a:r>
          </a:p>
          <a:p>
            <a:pPr marL="171450" marR="0" indent="-171450" algn="l" defTabSz="912813" rtl="0" eaLnBrk="0" fontAlgn="base" latinLnBrk="0" hangingPunct="0">
              <a:lnSpc>
                <a:spcPct val="100000"/>
              </a:lnSpc>
              <a:spcBef>
                <a:spcPts val="0"/>
              </a:spcBef>
              <a:spcAft>
                <a:spcPct val="0"/>
              </a:spcAft>
              <a:buClrTx/>
              <a:buSzTx/>
              <a:buFont typeface="Arial" pitchFamily="34" charset="0"/>
              <a:buChar char="•"/>
              <a:tabLst/>
              <a:defRPr/>
            </a:pPr>
            <a:endParaRPr lang="en-US" baseline="0" dirty="0">
              <a:latin typeface="+mn-lt"/>
            </a:endParaRPr>
          </a:p>
          <a:p>
            <a:pPr marL="171450" marR="0" indent="-171450" algn="l" defTabSz="912813" rtl="0" eaLnBrk="0" fontAlgn="base" latinLnBrk="0" hangingPunct="0">
              <a:lnSpc>
                <a:spcPct val="100000"/>
              </a:lnSpc>
              <a:spcBef>
                <a:spcPts val="0"/>
              </a:spcBef>
              <a:spcAft>
                <a:spcPct val="0"/>
              </a:spcAft>
              <a:buClrTx/>
              <a:buSzTx/>
              <a:buFont typeface="Arial" pitchFamily="34" charset="0"/>
              <a:buChar char="•"/>
              <a:tabLst/>
              <a:defRPr/>
            </a:pPr>
            <a:r>
              <a:rPr lang="en-US" baseline="0" dirty="0">
                <a:latin typeface="+mn-lt"/>
              </a:rPr>
              <a:t>Look for communities within their zones which would benefit from the services of a Lions clubs in their area</a:t>
            </a:r>
          </a:p>
          <a:p>
            <a:pPr marL="171450" marR="0" indent="-171450" algn="l" defTabSz="912813" rtl="0" eaLnBrk="0" fontAlgn="base" latinLnBrk="0" hangingPunct="0">
              <a:lnSpc>
                <a:spcPct val="100000"/>
              </a:lnSpc>
              <a:spcBef>
                <a:spcPts val="0"/>
              </a:spcBef>
              <a:spcAft>
                <a:spcPct val="0"/>
              </a:spcAft>
              <a:buClrTx/>
              <a:buSzTx/>
              <a:buFont typeface="Arial" pitchFamily="34" charset="0"/>
              <a:buChar char="•"/>
              <a:tabLst/>
              <a:defRPr/>
            </a:pPr>
            <a:endParaRPr lang="en-US" baseline="0" dirty="0">
              <a:latin typeface="+mn-lt"/>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latin typeface="+mn-lt"/>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latin typeface="+mn-lt"/>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latin typeface="+mn-lt"/>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latin typeface="+mn-lt"/>
            </a:endParaRPr>
          </a:p>
          <a:p>
            <a:pPr marL="0" marR="0" indent="0" algn="l" defTabSz="912813" rtl="0" eaLnBrk="0" fontAlgn="base" latinLnBrk="0" hangingPunct="0">
              <a:lnSpc>
                <a:spcPct val="100000"/>
              </a:lnSpc>
              <a:spcBef>
                <a:spcPct val="30000"/>
              </a:spcBef>
              <a:spcAft>
                <a:spcPct val="0"/>
              </a:spcAft>
              <a:buClrTx/>
              <a:buSzTx/>
              <a:buFontTx/>
              <a:buNone/>
              <a:tabLst/>
              <a:defRPr/>
            </a:pPr>
            <a:r>
              <a:rPr lang="en-US" dirty="0"/>
              <a:t>  </a:t>
            </a:r>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5" name="Slide Number Placeholder 4"/>
          <p:cNvSpPr>
            <a:spLocks noGrp="1"/>
          </p:cNvSpPr>
          <p:nvPr>
            <p:ph type="sldNum" sz="quarter" idx="11"/>
          </p:nvPr>
        </p:nvSpPr>
        <p:spPr>
          <a:xfrm>
            <a:off x="6293794" y="8414426"/>
            <a:ext cx="298315" cy="346953"/>
          </a:xfrm>
        </p:spPr>
        <p:txBody>
          <a:bodyPr/>
          <a:lstStyle/>
          <a:p>
            <a:fld id="{AD795361-1A8B-4A8E-9DF8-4CE090CF13B2}" type="slidenum">
              <a:rPr lang="en-US" altLang="ja-JP" smtClean="0"/>
              <a:pPr/>
              <a:t>8</a:t>
            </a:fld>
            <a:endParaRPr lang="en-US" altLang="ja-JP" dirty="0"/>
          </a:p>
        </p:txBody>
      </p:sp>
    </p:spTree>
    <p:extLst>
      <p:ext uri="{BB962C8B-B14F-4D97-AF65-F5344CB8AC3E}">
        <p14:creationId xmlns:p14="http://schemas.microsoft.com/office/powerpoint/2010/main" val="216980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1644650" y="803275"/>
            <a:ext cx="3657600" cy="2743200"/>
          </a:xfrm>
          <a:ln/>
        </p:spPr>
      </p:sp>
      <p:sp>
        <p:nvSpPr>
          <p:cNvPr id="43012" name="Rectangle 3"/>
          <p:cNvSpPr>
            <a:spLocks noGrp="1" noChangeArrowheads="1"/>
          </p:cNvSpPr>
          <p:nvPr>
            <p:ph type="body" idx="1"/>
          </p:nvPr>
        </p:nvSpPr>
        <p:spPr>
          <a:xfrm>
            <a:off x="1040859" y="3893174"/>
            <a:ext cx="5184843" cy="4730607"/>
          </a:xfrm>
          <a:ln w="9525"/>
        </p:spPr>
        <p:txBody>
          <a:bodyPr/>
          <a:lstStyle/>
          <a:p>
            <a:pPr marL="233363" indent="-233363" eaLnBrk="1" hangingPunct="1">
              <a:spcBef>
                <a:spcPts val="0"/>
              </a:spcBef>
            </a:pPr>
            <a:r>
              <a:rPr lang="en-US" altLang="ja-JP" sz="1400" dirty="0">
                <a:latin typeface="+mn-lt"/>
                <a:cs typeface="Times New Roman" pitchFamily="18" charset="0"/>
              </a:rPr>
              <a:t>In</a:t>
            </a:r>
            <a:r>
              <a:rPr lang="en-US" altLang="ja-JP" sz="1400" baseline="0" dirty="0">
                <a:latin typeface="+mn-lt"/>
                <a:cs typeface="Times New Roman" pitchFamily="18" charset="0"/>
              </a:rPr>
              <a:t> fulfilling these key roles, the Zone Chairperson has many duties.  </a:t>
            </a:r>
          </a:p>
          <a:p>
            <a:pPr marL="233363" indent="-233363" eaLnBrk="1" hangingPunct="1">
              <a:spcBef>
                <a:spcPts val="0"/>
              </a:spcBef>
            </a:pPr>
            <a:endParaRPr lang="en-US" altLang="ja-JP" sz="1400" dirty="0">
              <a:latin typeface="+mn-lt"/>
              <a:cs typeface="Times New Roman" pitchFamily="18" charset="0"/>
            </a:endParaRPr>
          </a:p>
          <a:p>
            <a:pPr eaLnBrk="1" hangingPunct="1">
              <a:spcBef>
                <a:spcPts val="0"/>
              </a:spcBef>
            </a:pPr>
            <a:r>
              <a:rPr lang="en-US" altLang="ja-JP" sz="1400" dirty="0">
                <a:latin typeface="+mn-lt"/>
                <a:cs typeface="Times New Roman" pitchFamily="18" charset="0"/>
              </a:rPr>
              <a:t>The Zone Chairperson is the chief administrator of his/her zone and has many responsibilities, including:</a:t>
            </a:r>
          </a:p>
          <a:p>
            <a:pPr marL="233363" indent="-233363" eaLnBrk="1" hangingPunct="1">
              <a:spcBef>
                <a:spcPts val="0"/>
              </a:spcBef>
            </a:pPr>
            <a:endParaRPr lang="en-US" altLang="ja-JP" sz="1400" dirty="0">
              <a:latin typeface="+mn-lt"/>
              <a:cs typeface="Times New Roman" pitchFamily="18" charset="0"/>
            </a:endParaRPr>
          </a:p>
          <a:p>
            <a:pPr marL="233363" lvl="1" indent="-233363" eaLnBrk="1" hangingPunct="1">
              <a:spcBef>
                <a:spcPts val="0"/>
              </a:spcBef>
              <a:buFont typeface="Arial" pitchFamily="34" charset="0"/>
              <a:buChar char="•"/>
            </a:pPr>
            <a:r>
              <a:rPr lang="en-US" altLang="ja-JP" sz="1400" dirty="0">
                <a:latin typeface="+mn-lt"/>
                <a:cs typeface="Times New Roman" pitchFamily="18" charset="0"/>
              </a:rPr>
              <a:t>To further the </a:t>
            </a:r>
            <a:r>
              <a:rPr lang="en-US" altLang="ja-JP" sz="1400" b="1" dirty="0">
                <a:latin typeface="+mn-lt"/>
                <a:cs typeface="Times New Roman" pitchFamily="18" charset="0"/>
              </a:rPr>
              <a:t>Purposes</a:t>
            </a:r>
            <a:r>
              <a:rPr lang="en-US" altLang="ja-JP" sz="1400" dirty="0">
                <a:latin typeface="+mn-lt"/>
                <a:cs typeface="Times New Roman" pitchFamily="18" charset="0"/>
              </a:rPr>
              <a:t> of the Association</a:t>
            </a:r>
          </a:p>
          <a:p>
            <a:pPr marL="233363" lvl="1" indent="-233363" eaLnBrk="1" hangingPunct="1">
              <a:spcBef>
                <a:spcPts val="0"/>
              </a:spcBef>
              <a:buFont typeface="Arial" pitchFamily="34" charset="0"/>
              <a:buChar char="•"/>
            </a:pPr>
            <a:endParaRPr lang="en-US" altLang="ja-JP" sz="1400" dirty="0">
              <a:latin typeface="+mn-lt"/>
              <a:cs typeface="Times New Roman" pitchFamily="18" charset="0"/>
            </a:endParaRPr>
          </a:p>
          <a:p>
            <a:pPr marL="233363" lvl="1" indent="-233363" eaLnBrk="1" hangingPunct="1">
              <a:spcBef>
                <a:spcPts val="0"/>
              </a:spcBef>
              <a:buFont typeface="Arial" pitchFamily="34" charset="0"/>
              <a:buChar char="•"/>
            </a:pPr>
            <a:r>
              <a:rPr lang="en-US" altLang="ja-JP" sz="1400" b="1" dirty="0">
                <a:latin typeface="+mn-lt"/>
                <a:cs typeface="Times New Roman" pitchFamily="18" charset="0"/>
              </a:rPr>
              <a:t>Chairs</a:t>
            </a:r>
            <a:r>
              <a:rPr lang="en-US" altLang="ja-JP" sz="1400" dirty="0">
                <a:latin typeface="+mn-lt"/>
                <a:cs typeface="Times New Roman" pitchFamily="18" charset="0"/>
              </a:rPr>
              <a:t> the District Governor’s Advisory Committee and calls regular meetings of that committee</a:t>
            </a:r>
          </a:p>
          <a:p>
            <a:pPr marL="233363" lvl="1" indent="-233363" eaLnBrk="1" hangingPunct="1">
              <a:spcBef>
                <a:spcPts val="0"/>
              </a:spcBef>
              <a:buFont typeface="Arial" pitchFamily="34" charset="0"/>
              <a:buChar char="•"/>
            </a:pPr>
            <a:endParaRPr lang="en-US" altLang="ja-JP" sz="1400" dirty="0">
              <a:latin typeface="+mn-lt"/>
              <a:cs typeface="Times New Roman" pitchFamily="18" charset="0"/>
            </a:endParaRPr>
          </a:p>
          <a:p>
            <a:pPr marL="233363" lvl="1" indent="-233363" eaLnBrk="1" hangingPunct="1">
              <a:spcBef>
                <a:spcPts val="0"/>
              </a:spcBef>
              <a:buFont typeface="Arial" pitchFamily="34" charset="0"/>
              <a:buChar char="•"/>
            </a:pPr>
            <a:r>
              <a:rPr lang="en-US" altLang="ja-JP" sz="1400" dirty="0">
                <a:latin typeface="+mn-lt"/>
                <a:cs typeface="Times New Roman" pitchFamily="18" charset="0"/>
              </a:rPr>
              <a:t>Involves the District </a:t>
            </a:r>
            <a:r>
              <a:rPr lang="en-US" altLang="ja-JP" sz="1400" b="1" dirty="0">
                <a:latin typeface="+mn-lt"/>
                <a:cs typeface="Times New Roman" pitchFamily="18" charset="0"/>
              </a:rPr>
              <a:t>GMT/GLT </a:t>
            </a:r>
            <a:r>
              <a:rPr lang="en-US" altLang="ja-JP" sz="1400" dirty="0">
                <a:latin typeface="+mn-lt"/>
                <a:cs typeface="Times New Roman" pitchFamily="18" charset="0"/>
              </a:rPr>
              <a:t>and</a:t>
            </a:r>
            <a:r>
              <a:rPr lang="en-US" altLang="ja-JP" sz="1400" baseline="0" dirty="0">
                <a:latin typeface="+mn-lt"/>
                <a:cs typeface="Times New Roman" pitchFamily="18" charset="0"/>
              </a:rPr>
              <a:t> </a:t>
            </a:r>
            <a:r>
              <a:rPr lang="en-US" altLang="ja-JP" sz="1400" dirty="0">
                <a:latin typeface="+mn-lt"/>
                <a:cs typeface="Times New Roman" pitchFamily="18" charset="0"/>
              </a:rPr>
              <a:t>District Governor Team as special guests to a </a:t>
            </a:r>
            <a:r>
              <a:rPr lang="en-US" altLang="ja-JP" sz="1400" b="0" dirty="0">
                <a:latin typeface="+mn-lt"/>
                <a:cs typeface="Times New Roman" pitchFamily="18" charset="0"/>
              </a:rPr>
              <a:t>District Governor’s Advisory Committee </a:t>
            </a:r>
            <a:r>
              <a:rPr lang="en-US" altLang="ja-JP" sz="1400" dirty="0">
                <a:latin typeface="+mn-lt"/>
                <a:cs typeface="Times New Roman" pitchFamily="18" charset="0"/>
              </a:rPr>
              <a:t>meeting -  to discuss membership and leadership development </a:t>
            </a:r>
            <a:r>
              <a:rPr lang="en-US" altLang="ja-JP" sz="1400" b="1" dirty="0">
                <a:latin typeface="+mn-lt"/>
                <a:cs typeface="Times New Roman" pitchFamily="18" charset="0"/>
              </a:rPr>
              <a:t>goals</a:t>
            </a:r>
            <a:r>
              <a:rPr lang="en-US" altLang="ja-JP" sz="1400" dirty="0">
                <a:latin typeface="+mn-lt"/>
                <a:cs typeface="Times New Roman" pitchFamily="18" charset="0"/>
              </a:rPr>
              <a:t> and assist with membership and leadership </a:t>
            </a:r>
            <a:r>
              <a:rPr lang="en-US" altLang="ja-JP" sz="1400" b="1" baseline="0" dirty="0">
                <a:latin typeface="+mn-lt"/>
                <a:cs typeface="Times New Roman" pitchFamily="18" charset="0"/>
              </a:rPr>
              <a:t>d</a:t>
            </a:r>
            <a:r>
              <a:rPr lang="en-US" altLang="ja-JP" sz="1400" b="1" dirty="0">
                <a:latin typeface="+mn-lt"/>
                <a:cs typeface="Times New Roman" pitchFamily="18" charset="0"/>
              </a:rPr>
              <a:t>evelopment</a:t>
            </a:r>
            <a:r>
              <a:rPr lang="en-US" altLang="ja-JP" sz="1400" dirty="0">
                <a:latin typeface="+mn-lt"/>
                <a:cs typeface="Times New Roman" pitchFamily="18" charset="0"/>
              </a:rPr>
              <a:t> within the zone.</a:t>
            </a:r>
          </a:p>
          <a:p>
            <a:pPr marL="233363" lvl="1" indent="-233363" eaLnBrk="1" hangingPunct="1">
              <a:spcBef>
                <a:spcPts val="0"/>
              </a:spcBef>
              <a:buFont typeface="Arial" pitchFamily="34" charset="0"/>
              <a:buChar char="•"/>
            </a:pPr>
            <a:endParaRPr lang="en-US" altLang="ja-JP" sz="1400" dirty="0">
              <a:latin typeface="+mn-lt"/>
              <a:cs typeface="Times New Roman" pitchFamily="18" charset="0"/>
            </a:endParaRPr>
          </a:p>
          <a:p>
            <a:pPr marL="233363" lvl="1" indent="-233363" eaLnBrk="1" hangingPunct="1">
              <a:spcBef>
                <a:spcPts val="0"/>
              </a:spcBef>
              <a:buFont typeface="Arial" pitchFamily="34" charset="0"/>
              <a:buChar char="•"/>
            </a:pPr>
            <a:r>
              <a:rPr lang="en-US" altLang="ja-JP" sz="1400" dirty="0">
                <a:latin typeface="+mn-lt"/>
                <a:cs typeface="Times New Roman" pitchFamily="18" charset="0"/>
              </a:rPr>
              <a:t>Reports results of each District Governor’s Advisory Committee meeting to the district governor, region chairperson, GMT and GLT coordinators.</a:t>
            </a:r>
          </a:p>
          <a:p>
            <a:pPr marL="741363" lvl="1" indent="-285750" eaLnBrk="1" hangingPunct="1">
              <a:spcBef>
                <a:spcPts val="0"/>
              </a:spcBef>
              <a:buFont typeface="Arial" pitchFamily="34" charset="0"/>
              <a:buChar char="•"/>
            </a:pPr>
            <a:endParaRPr lang="en-US" altLang="ja-JP" sz="1400" dirty="0">
              <a:latin typeface="+mn-lt"/>
              <a:cs typeface="Times New Roman" pitchFamily="18" charset="0"/>
            </a:endParaRPr>
          </a:p>
          <a:p>
            <a:pPr marL="741363" lvl="1" indent="-285750" eaLnBrk="1" hangingPunct="1">
              <a:spcBef>
                <a:spcPts val="0"/>
              </a:spcBef>
              <a:buFont typeface="Arial" pitchFamily="34" charset="0"/>
              <a:buChar char="•"/>
            </a:pPr>
            <a:endParaRPr lang="en-US" altLang="ja-JP" sz="1400" dirty="0">
              <a:latin typeface="+mn-lt"/>
              <a:cs typeface="Times New Roman" pitchFamily="18" charset="0"/>
            </a:endParaRPr>
          </a:p>
          <a:p>
            <a:pPr indent="273050">
              <a:spcBef>
                <a:spcPts val="0"/>
              </a:spcBef>
            </a:pPr>
            <a:endParaRPr lang="en-US" altLang="ja-JP" dirty="0">
              <a:latin typeface="+mn-lt"/>
              <a:cs typeface="Times New Roman" pitchFamily="18" charset="0"/>
            </a:endParaRPr>
          </a:p>
          <a:p>
            <a:pPr indent="273050">
              <a:spcBef>
                <a:spcPts val="0"/>
              </a:spcBef>
            </a:pPr>
            <a:endParaRPr lang="en-US" altLang="ja-JP" dirty="0">
              <a:latin typeface="+mn-lt"/>
              <a:cs typeface="Times New Roman" pitchFamily="18" charset="0"/>
            </a:endParaRPr>
          </a:p>
        </p:txBody>
      </p:sp>
      <p:sp>
        <p:nvSpPr>
          <p:cNvPr id="2" name="Slide Number Placeholder 1"/>
          <p:cNvSpPr>
            <a:spLocks noGrp="1"/>
          </p:cNvSpPr>
          <p:nvPr>
            <p:ph type="sldNum" sz="quarter" idx="10"/>
          </p:nvPr>
        </p:nvSpPr>
        <p:spPr>
          <a:xfrm>
            <a:off x="6293796" y="8325816"/>
            <a:ext cx="249676" cy="464746"/>
          </a:xfrm>
        </p:spPr>
        <p:txBody>
          <a:bodyPr/>
          <a:lstStyle/>
          <a:p>
            <a:fld id="{AD795361-1A8B-4A8E-9DF8-4CE090CF13B2}" type="slidenum">
              <a:rPr lang="en-US" altLang="ja-JP" smtClean="0"/>
              <a:pPr/>
              <a:t>9</a:t>
            </a:fld>
            <a:endParaRPr lang="en-US" altLang="ja-JP" dirty="0"/>
          </a:p>
        </p:txBody>
      </p:sp>
    </p:spTree>
    <p:extLst>
      <p:ext uri="{BB962C8B-B14F-4D97-AF65-F5344CB8AC3E}">
        <p14:creationId xmlns:p14="http://schemas.microsoft.com/office/powerpoint/2010/main" val="29435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1946275" y="838200"/>
            <a:ext cx="3659188" cy="2743200"/>
          </a:xfrm>
          <a:ln/>
        </p:spPr>
      </p:sp>
      <p:sp>
        <p:nvSpPr>
          <p:cNvPr id="43012" name="Rectangle 3"/>
          <p:cNvSpPr>
            <a:spLocks noGrp="1" noChangeArrowheads="1"/>
          </p:cNvSpPr>
          <p:nvPr>
            <p:ph type="body" idx="1"/>
          </p:nvPr>
        </p:nvSpPr>
        <p:spPr>
          <a:xfrm>
            <a:off x="1207161" y="3726417"/>
            <a:ext cx="4960175" cy="4696456"/>
          </a:xfrm>
          <a:ln w="9525"/>
        </p:spPr>
        <p:txBody>
          <a:bodyPr/>
          <a:lstStyle/>
          <a:p>
            <a:pPr eaLnBrk="1" hangingPunct="1"/>
            <a:r>
              <a:rPr lang="en-US" altLang="ja-JP" sz="1400" dirty="0">
                <a:latin typeface="Calibri" pitchFamily="34" charset="0"/>
                <a:cs typeface="Times New Roman" pitchFamily="18" charset="0"/>
              </a:rPr>
              <a:t>Additional duties are:  </a:t>
            </a:r>
          </a:p>
          <a:p>
            <a:pPr indent="273050" eaLnBrk="1" hangingPunct="1"/>
            <a:endParaRPr lang="en-US" altLang="ja-JP" sz="1400" dirty="0">
              <a:latin typeface="Calibri" pitchFamily="34" charset="0"/>
              <a:cs typeface="Times New Roman" pitchFamily="18" charset="0"/>
            </a:endParaRPr>
          </a:p>
          <a:p>
            <a:pPr marL="741363" lvl="1" indent="-285750" eaLnBrk="1" hangingPunct="1">
              <a:buFont typeface="Arial" pitchFamily="34" charset="0"/>
              <a:buChar char="•"/>
            </a:pPr>
            <a:r>
              <a:rPr lang="en-US" altLang="ja-JP" sz="1400" b="1" dirty="0">
                <a:latin typeface="Calibri" pitchFamily="34" charset="0"/>
                <a:cs typeface="Times New Roman" pitchFamily="18" charset="0"/>
              </a:rPr>
              <a:t>Visit</a:t>
            </a:r>
            <a:r>
              <a:rPr lang="en-US" altLang="ja-JP" sz="1400" dirty="0">
                <a:latin typeface="Calibri" pitchFamily="34" charset="0"/>
                <a:cs typeface="Times New Roman" pitchFamily="18" charset="0"/>
              </a:rPr>
              <a:t> a REGULAR club meeting of each of the clubs in your zone</a:t>
            </a:r>
          </a:p>
          <a:p>
            <a:pPr lvl="1" eaLnBrk="1" hangingPunct="1"/>
            <a:endParaRPr lang="en-US" altLang="ja-JP" sz="1400" dirty="0">
              <a:latin typeface="Calibri" pitchFamily="34" charset="0"/>
              <a:cs typeface="Times New Roman" pitchFamily="18" charset="0"/>
            </a:endParaRPr>
          </a:p>
          <a:p>
            <a:pPr marL="741363" lvl="1" indent="-285750" eaLnBrk="1" hangingPunct="1">
              <a:buFont typeface="Arial" pitchFamily="34" charset="0"/>
              <a:buChar char="•"/>
            </a:pPr>
            <a:r>
              <a:rPr lang="en-US" altLang="ja-JP" sz="1400" dirty="0">
                <a:latin typeface="Calibri" pitchFamily="34" charset="0"/>
                <a:cs typeface="Times New Roman" pitchFamily="18" charset="0"/>
              </a:rPr>
              <a:t>Ensure that every club </a:t>
            </a:r>
            <a:r>
              <a:rPr lang="en-US" altLang="ja-JP" sz="1400" b="1" dirty="0">
                <a:latin typeface="Calibri" pitchFamily="34" charset="0"/>
                <a:cs typeface="Times New Roman" pitchFamily="18" charset="0"/>
              </a:rPr>
              <a:t>operates</a:t>
            </a:r>
            <a:r>
              <a:rPr lang="en-US" altLang="ja-JP" sz="1400" dirty="0">
                <a:latin typeface="Calibri" pitchFamily="34" charset="0"/>
                <a:cs typeface="Times New Roman" pitchFamily="18" charset="0"/>
              </a:rPr>
              <a:t> under a duly adopted constitution and by-laws</a:t>
            </a:r>
          </a:p>
          <a:p>
            <a:pPr lvl="1" eaLnBrk="1" hangingPunct="1"/>
            <a:endParaRPr lang="en-US" altLang="ja-JP" sz="1400" dirty="0">
              <a:latin typeface="Calibri" pitchFamily="34" charset="0"/>
              <a:cs typeface="Times New Roman" pitchFamily="18" charset="0"/>
            </a:endParaRPr>
          </a:p>
          <a:p>
            <a:pPr marL="741363" lvl="1" indent="-285750" eaLnBrk="1" hangingPunct="1">
              <a:buFont typeface="Arial" pitchFamily="34" charset="0"/>
              <a:buChar char="•"/>
            </a:pPr>
            <a:r>
              <a:rPr lang="en-US" altLang="ja-JP" sz="1400" b="1" dirty="0">
                <a:latin typeface="Calibri" pitchFamily="34" charset="0"/>
                <a:cs typeface="Times New Roman" pitchFamily="18" charset="0"/>
              </a:rPr>
              <a:t>Represent </a:t>
            </a:r>
            <a:r>
              <a:rPr lang="en-US" altLang="ja-JP" sz="1400" dirty="0">
                <a:latin typeface="Calibri" pitchFamily="34" charset="0"/>
                <a:cs typeface="Times New Roman" pitchFamily="18" charset="0"/>
              </a:rPr>
              <a:t>each club with any problems</a:t>
            </a:r>
          </a:p>
          <a:p>
            <a:pPr lvl="1" eaLnBrk="1" hangingPunct="1"/>
            <a:endParaRPr lang="en-US" altLang="ja-JP" sz="1400" dirty="0">
              <a:latin typeface="Calibri" pitchFamily="34" charset="0"/>
              <a:cs typeface="Times New Roman" pitchFamily="18" charset="0"/>
            </a:endParaRPr>
          </a:p>
          <a:p>
            <a:pPr marL="741363" lvl="1" indent="-285750" eaLnBrk="1" hangingPunct="1">
              <a:lnSpc>
                <a:spcPct val="150000"/>
              </a:lnSpc>
              <a:buFont typeface="Arial" pitchFamily="34" charset="0"/>
              <a:buChar char="•"/>
            </a:pPr>
            <a:r>
              <a:rPr lang="en-US" altLang="ja-JP" sz="1400" b="1" dirty="0">
                <a:latin typeface="Calibri" pitchFamily="34" charset="0"/>
                <a:cs typeface="Times New Roman" pitchFamily="18" charset="0"/>
              </a:rPr>
              <a:t>Promote</a:t>
            </a:r>
            <a:r>
              <a:rPr lang="en-US" altLang="ja-JP" sz="1400" dirty="0">
                <a:latin typeface="Calibri" pitchFamily="34" charset="0"/>
                <a:cs typeface="Times New Roman" pitchFamily="18" charset="0"/>
              </a:rPr>
              <a:t> the district convention to the clubs and encourage full representation of each club at the district convention.</a:t>
            </a:r>
          </a:p>
          <a:p>
            <a:endParaRPr lang="en-US" altLang="ja-JP" dirty="0">
              <a:cs typeface="Times New Roman" pitchFamily="18" charset="0"/>
            </a:endParaRPr>
          </a:p>
          <a:p>
            <a:pPr lvl="1" indent="273050" eaLnBrk="1" hangingPunct="1">
              <a:lnSpc>
                <a:spcPct val="150000"/>
              </a:lnSpc>
              <a:buFontTx/>
              <a:buChar char="•"/>
            </a:pPr>
            <a:endParaRPr lang="en-US" altLang="ja-JP" sz="1400" dirty="0">
              <a:latin typeface="Calibri" pitchFamily="34" charset="0"/>
              <a:cs typeface="Times New Roman" pitchFamily="18" charset="0"/>
            </a:endParaRPr>
          </a:p>
          <a:p>
            <a:pPr indent="273050"/>
            <a:endParaRPr lang="en-US" altLang="ja-JP" dirty="0">
              <a:cs typeface="Times New Roman" pitchFamily="18" charset="0"/>
            </a:endParaRPr>
          </a:p>
          <a:p>
            <a:pPr indent="273050"/>
            <a:endParaRPr lang="en-US" altLang="ja-JP" dirty="0">
              <a:cs typeface="Times New Roman" pitchFamily="18" charset="0"/>
            </a:endParaRPr>
          </a:p>
        </p:txBody>
      </p:sp>
      <p:sp>
        <p:nvSpPr>
          <p:cNvPr id="2" name="Slide Number Placeholder 1"/>
          <p:cNvSpPr>
            <a:spLocks noGrp="1"/>
          </p:cNvSpPr>
          <p:nvPr>
            <p:ph type="sldNum" sz="quarter" idx="10"/>
          </p:nvPr>
        </p:nvSpPr>
        <p:spPr>
          <a:xfrm>
            <a:off x="6245156" y="8317148"/>
            <a:ext cx="356681" cy="337225"/>
          </a:xfrm>
        </p:spPr>
        <p:txBody>
          <a:bodyPr/>
          <a:lstStyle/>
          <a:p>
            <a:fld id="{AD795361-1A8B-4A8E-9DF8-4CE090CF13B2}" type="slidenum">
              <a:rPr lang="en-US" altLang="ja-JP" smtClean="0"/>
              <a:pPr/>
              <a:t>10</a:t>
            </a:fld>
            <a:endParaRPr lang="en-US" altLang="ja-JP" dirty="0"/>
          </a:p>
        </p:txBody>
      </p:sp>
    </p:spTree>
    <p:extLst>
      <p:ext uri="{BB962C8B-B14F-4D97-AF65-F5344CB8AC3E}">
        <p14:creationId xmlns:p14="http://schemas.microsoft.com/office/powerpoint/2010/main" val="320432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1692275" y="723900"/>
            <a:ext cx="3659188" cy="2743200"/>
          </a:xfrm>
          <a:ln/>
        </p:spPr>
      </p:sp>
      <p:sp>
        <p:nvSpPr>
          <p:cNvPr id="43012" name="Rectangle 3"/>
          <p:cNvSpPr>
            <a:spLocks noGrp="1" noChangeArrowheads="1"/>
          </p:cNvSpPr>
          <p:nvPr>
            <p:ph type="body" idx="1"/>
          </p:nvPr>
        </p:nvSpPr>
        <p:spPr>
          <a:xfrm>
            <a:off x="1254868" y="3784782"/>
            <a:ext cx="5077838" cy="4696456"/>
          </a:xfrm>
          <a:ln w="9525"/>
        </p:spPr>
        <p:txBody>
          <a:bodyPr/>
          <a:lstStyle/>
          <a:p>
            <a:pPr marL="233363" indent="-233363" eaLnBrk="1" hangingPunct="1"/>
            <a:endParaRPr lang="en-US" altLang="ja-JP" sz="1400" dirty="0">
              <a:latin typeface="Calibri" pitchFamily="34" charset="0"/>
              <a:cs typeface="Times New Roman" pitchFamily="18" charset="0"/>
            </a:endParaRPr>
          </a:p>
          <a:p>
            <a:pPr marL="233363" indent="-233363" eaLnBrk="1" hangingPunct="1"/>
            <a:r>
              <a:rPr lang="en-US" altLang="ja-JP" sz="1400" dirty="0">
                <a:latin typeface="Calibri" pitchFamily="34" charset="0"/>
                <a:cs typeface="Times New Roman" pitchFamily="18" charset="0"/>
              </a:rPr>
              <a:t>You will also work with the GMT/GLT and District Governor Team: </a:t>
            </a:r>
          </a:p>
          <a:p>
            <a:pPr marL="233363" lvl="1" indent="-233363" eaLnBrk="1" hangingPunct="1">
              <a:buFontTx/>
              <a:buChar char="•"/>
            </a:pPr>
            <a:endParaRPr lang="en-US" altLang="ja-JP" sz="1400" dirty="0">
              <a:latin typeface="Calibri" pitchFamily="34" charset="0"/>
              <a:cs typeface="Times New Roman" pitchFamily="18" charset="0"/>
            </a:endParaRPr>
          </a:p>
          <a:p>
            <a:pPr marL="233363" lvl="1" indent="-233363" eaLnBrk="1" hangingPunct="1">
              <a:spcBef>
                <a:spcPts val="0"/>
              </a:spcBef>
              <a:buSzPct val="125000"/>
              <a:buFont typeface="Arial" pitchFamily="34" charset="0"/>
              <a:buChar char="•"/>
            </a:pPr>
            <a:r>
              <a:rPr lang="en-US" altLang="ja-JP" sz="1400" dirty="0">
                <a:latin typeface="Calibri" pitchFamily="34" charset="0"/>
                <a:cs typeface="Times New Roman" pitchFamily="18" charset="0"/>
              </a:rPr>
              <a:t>As an active member of the GMT, collaborate to </a:t>
            </a:r>
            <a:r>
              <a:rPr lang="en-US" altLang="ja-JP" sz="1400" b="1" dirty="0">
                <a:latin typeface="Calibri" pitchFamily="34" charset="0"/>
                <a:cs typeface="Times New Roman" pitchFamily="18" charset="0"/>
              </a:rPr>
              <a:t>organize new clubs</a:t>
            </a:r>
          </a:p>
          <a:p>
            <a:pPr marL="233363" lvl="1" indent="-233363" eaLnBrk="1" hangingPunct="1">
              <a:spcBef>
                <a:spcPts val="0"/>
              </a:spcBef>
              <a:buSzPct val="125000"/>
              <a:buFont typeface="Arial" pitchFamily="34" charset="0"/>
              <a:buChar char="•"/>
            </a:pPr>
            <a:endParaRPr lang="en-US" altLang="ja-JP" sz="1400" dirty="0">
              <a:latin typeface="Calibri" pitchFamily="34" charset="0"/>
              <a:cs typeface="Times New Roman" pitchFamily="18" charset="0"/>
            </a:endParaRPr>
          </a:p>
          <a:p>
            <a:pPr marL="233363" lvl="1" indent="-233363">
              <a:spcBef>
                <a:spcPts val="600"/>
              </a:spcBef>
              <a:spcAft>
                <a:spcPts val="0"/>
              </a:spcAft>
              <a:buSzPct val="125000"/>
              <a:buFont typeface="Arial" pitchFamily="34" charset="0"/>
              <a:buChar char="•"/>
            </a:pPr>
            <a:r>
              <a:rPr lang="en-US" altLang="ja-JP" sz="1400" dirty="0">
                <a:latin typeface="+mn-lt"/>
                <a:cs typeface="Times New Roman" pitchFamily="18" charset="0"/>
              </a:rPr>
              <a:t>As an active member of the GLT, support </a:t>
            </a:r>
            <a:r>
              <a:rPr lang="en-US" altLang="ja-JP" sz="1400" b="1" dirty="0">
                <a:latin typeface="+mn-lt"/>
                <a:cs typeface="Times New Roman" pitchFamily="18" charset="0"/>
              </a:rPr>
              <a:t>leadership development </a:t>
            </a:r>
            <a:r>
              <a:rPr lang="en-US" altLang="ja-JP" sz="1400" dirty="0">
                <a:latin typeface="+mn-lt"/>
                <a:cs typeface="Times New Roman" pitchFamily="18" charset="0"/>
              </a:rPr>
              <a:t>in the zone</a:t>
            </a:r>
          </a:p>
          <a:p>
            <a:pPr marL="233363" lvl="1" indent="-233363">
              <a:spcBef>
                <a:spcPts val="600"/>
              </a:spcBef>
              <a:spcAft>
                <a:spcPts val="0"/>
              </a:spcAft>
              <a:buSzPct val="125000"/>
              <a:buFont typeface="Arial" pitchFamily="34" charset="0"/>
              <a:buChar char="•"/>
            </a:pPr>
            <a:endParaRPr lang="en-US" altLang="ja-JP" sz="1400" dirty="0">
              <a:cs typeface="Times New Roman" pitchFamily="18" charset="0"/>
            </a:endParaRPr>
          </a:p>
          <a:p>
            <a:pPr marL="233363" lvl="1" indent="-233363">
              <a:spcBef>
                <a:spcPts val="600"/>
              </a:spcBef>
              <a:spcAft>
                <a:spcPts val="0"/>
              </a:spcAft>
              <a:buSzPct val="125000"/>
              <a:buFont typeface="Arial" pitchFamily="34" charset="0"/>
              <a:buChar char="•"/>
            </a:pPr>
            <a:r>
              <a:rPr lang="en-US" altLang="ja-JP" sz="1400" dirty="0">
                <a:latin typeface="Calibri" pitchFamily="34" charset="0"/>
                <a:cs typeface="Times New Roman" pitchFamily="18" charset="0"/>
              </a:rPr>
              <a:t>Promote the </a:t>
            </a:r>
            <a:r>
              <a:rPr lang="en-US" altLang="ja-JP" sz="1400" b="1" dirty="0">
                <a:latin typeface="Calibri" pitchFamily="34" charset="0"/>
                <a:cs typeface="Times New Roman" pitchFamily="18" charset="0"/>
              </a:rPr>
              <a:t>Club Excellence Process </a:t>
            </a:r>
            <a:r>
              <a:rPr lang="en-US" altLang="ja-JP" sz="1400" dirty="0">
                <a:latin typeface="Calibri" pitchFamily="34" charset="0"/>
                <a:cs typeface="Times New Roman" pitchFamily="18" charset="0"/>
              </a:rPr>
              <a:t>to the clubs within the zone and work in concert with the District GMT/GLT and the district governor team to implement the program within the zone.</a:t>
            </a:r>
          </a:p>
          <a:p>
            <a:pPr marL="233363" lvl="1" indent="-233363">
              <a:spcBef>
                <a:spcPts val="600"/>
              </a:spcBef>
              <a:spcAft>
                <a:spcPts val="0"/>
              </a:spcAft>
              <a:buSzPct val="125000"/>
              <a:buFont typeface="Arial" pitchFamily="34" charset="0"/>
              <a:buChar char="•"/>
            </a:pPr>
            <a:endParaRPr lang="en-US" altLang="ja-JP" sz="1400" dirty="0">
              <a:latin typeface="Calibri" pitchFamily="34" charset="0"/>
              <a:cs typeface="Times New Roman" pitchFamily="18" charset="0"/>
            </a:endParaRPr>
          </a:p>
          <a:p>
            <a:pPr marL="233363" lvl="1" indent="-233363">
              <a:spcBef>
                <a:spcPts val="600"/>
              </a:spcBef>
              <a:spcAft>
                <a:spcPts val="0"/>
              </a:spcAft>
              <a:buSzPct val="125000"/>
              <a:buFont typeface="Arial" pitchFamily="34" charset="0"/>
              <a:buChar char="•"/>
            </a:pPr>
            <a:r>
              <a:rPr lang="en-US" altLang="ja-JP" sz="1400" dirty="0">
                <a:latin typeface="+mn-lt"/>
                <a:cs typeface="Times New Roman" pitchFamily="18" charset="0"/>
              </a:rPr>
              <a:t>Supervise club involvement in district, multiple district and international service projects</a:t>
            </a:r>
            <a:endParaRPr lang="en-US" altLang="ja-JP" sz="1400" dirty="0">
              <a:latin typeface="Calibri" pitchFamily="34" charset="0"/>
              <a:cs typeface="Times New Roman" pitchFamily="18" charset="0"/>
            </a:endParaRPr>
          </a:p>
          <a:p>
            <a:pPr lvl="1" indent="273050" eaLnBrk="1" hangingPunct="1">
              <a:buFontTx/>
              <a:buChar char="•"/>
            </a:pPr>
            <a:endParaRPr lang="en-US" altLang="ja-JP" sz="1400" dirty="0">
              <a:latin typeface="Calibri" pitchFamily="34" charset="0"/>
              <a:cs typeface="Times New Roman" pitchFamily="18" charset="0"/>
            </a:endParaRPr>
          </a:p>
          <a:p>
            <a:pPr indent="273050"/>
            <a:endParaRPr lang="en-US" altLang="ja-JP" dirty="0">
              <a:cs typeface="Times New Roman" pitchFamily="18" charset="0"/>
            </a:endParaRPr>
          </a:p>
          <a:p>
            <a:pPr indent="273050"/>
            <a:endParaRPr lang="en-US" altLang="ja-JP" dirty="0">
              <a:cs typeface="Times New Roman" pitchFamily="18" charset="0"/>
            </a:endParaRPr>
          </a:p>
        </p:txBody>
      </p:sp>
      <p:sp>
        <p:nvSpPr>
          <p:cNvPr id="5" name="Slide Number Placeholder 4"/>
          <p:cNvSpPr>
            <a:spLocks noGrp="1"/>
          </p:cNvSpPr>
          <p:nvPr>
            <p:ph type="sldNum" sz="quarter" idx="10"/>
          </p:nvPr>
        </p:nvSpPr>
        <p:spPr>
          <a:xfrm>
            <a:off x="6254884" y="8336603"/>
            <a:ext cx="327497" cy="346953"/>
          </a:xfrm>
        </p:spPr>
        <p:txBody>
          <a:bodyPr/>
          <a:lstStyle/>
          <a:p>
            <a:fld id="{AD795361-1A8B-4A8E-9DF8-4CE090CF13B2}" type="slidenum">
              <a:rPr lang="en-US" altLang="ja-JP" smtClean="0"/>
              <a:pPr/>
              <a:t>11</a:t>
            </a:fld>
            <a:endParaRPr lang="en-US" altLang="ja-JP" dirty="0"/>
          </a:p>
        </p:txBody>
      </p:sp>
    </p:spTree>
    <p:extLst>
      <p:ext uri="{BB962C8B-B14F-4D97-AF65-F5344CB8AC3E}">
        <p14:creationId xmlns:p14="http://schemas.microsoft.com/office/powerpoint/2010/main" val="323122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xfrm>
            <a:off x="1633538" y="768350"/>
            <a:ext cx="3657600" cy="2743200"/>
          </a:xfrm>
          <a:ln/>
        </p:spPr>
      </p:sp>
      <p:sp>
        <p:nvSpPr>
          <p:cNvPr id="45060" name="Rectangle 3"/>
          <p:cNvSpPr>
            <a:spLocks noGrp="1" noChangeArrowheads="1"/>
          </p:cNvSpPr>
          <p:nvPr>
            <p:ph type="body" idx="1"/>
          </p:nvPr>
        </p:nvSpPr>
        <p:spPr>
          <a:xfrm>
            <a:off x="935374" y="3745150"/>
            <a:ext cx="5698914" cy="4959464"/>
          </a:xfrm>
          <a:ln w="9525"/>
        </p:spPr>
        <p:txBody>
          <a:bodyPr/>
          <a:lstStyle/>
          <a:p>
            <a:pPr>
              <a:lnSpc>
                <a:spcPct val="150000"/>
              </a:lnSpc>
              <a:spcBef>
                <a:spcPct val="0"/>
              </a:spcBef>
            </a:pPr>
            <a:r>
              <a:rPr lang="en-US" altLang="ja-JP" sz="1400" dirty="0">
                <a:latin typeface="Calibri" pitchFamily="34" charset="0"/>
              </a:rPr>
              <a:t>Zone meetings are a key way to </a:t>
            </a:r>
            <a:r>
              <a:rPr lang="en-US" altLang="ja-JP" sz="1400" b="1" dirty="0">
                <a:latin typeface="Calibri" pitchFamily="34" charset="0"/>
              </a:rPr>
              <a:t>COMMUNICATE</a:t>
            </a:r>
          </a:p>
          <a:p>
            <a:pPr>
              <a:lnSpc>
                <a:spcPct val="150000"/>
              </a:lnSpc>
              <a:spcBef>
                <a:spcPct val="0"/>
              </a:spcBef>
            </a:pPr>
            <a:endParaRPr lang="en-US" altLang="ja-JP" sz="1400" b="1" dirty="0">
              <a:latin typeface="Calibri" pitchFamily="34" charset="0"/>
            </a:endParaRPr>
          </a:p>
          <a:p>
            <a:pPr>
              <a:spcBef>
                <a:spcPct val="0"/>
              </a:spcBef>
            </a:pPr>
            <a:r>
              <a:rPr lang="en-US" altLang="ja-JP" sz="1400" dirty="0">
                <a:latin typeface="Calibri" pitchFamily="34" charset="0"/>
              </a:rPr>
              <a:t>Your District Governor Advisory Meetings – Or Zone Meetings as we also call them, </a:t>
            </a:r>
            <a:r>
              <a:rPr lang="en-US" altLang="ja-JP" sz="1400" baseline="0" dirty="0">
                <a:latin typeface="Calibri" pitchFamily="34" charset="0"/>
              </a:rPr>
              <a:t>offer the opportunity for good </a:t>
            </a:r>
            <a:r>
              <a:rPr lang="en-US" altLang="ja-JP" sz="1400" b="1" baseline="0" dirty="0">
                <a:latin typeface="Calibri" pitchFamily="34" charset="0"/>
              </a:rPr>
              <a:t>communication</a:t>
            </a:r>
            <a:r>
              <a:rPr lang="en-US" altLang="ja-JP" sz="1400" baseline="0" dirty="0">
                <a:latin typeface="Calibri" pitchFamily="34" charset="0"/>
              </a:rPr>
              <a:t>, both from the district to clubs, and from clubs to district. </a:t>
            </a:r>
          </a:p>
          <a:p>
            <a:pPr>
              <a:spcBef>
                <a:spcPct val="0"/>
              </a:spcBef>
            </a:pPr>
            <a:endParaRPr lang="en-US" altLang="ja-JP" sz="1400" dirty="0">
              <a:latin typeface="Calibri" pitchFamily="34" charset="0"/>
            </a:endParaRPr>
          </a:p>
          <a:p>
            <a:pPr>
              <a:spcBef>
                <a:spcPct val="0"/>
              </a:spcBef>
              <a:buFont typeface="Arial" pitchFamily="34" charset="0"/>
              <a:buChar char="•"/>
            </a:pPr>
            <a:r>
              <a:rPr lang="en-US" altLang="ja-JP" sz="1400" dirty="0">
                <a:latin typeface="Calibri" pitchFamily="34" charset="0"/>
              </a:rPr>
              <a:t>Hold at lease </a:t>
            </a:r>
            <a:r>
              <a:rPr lang="en-US" altLang="ja-JP" sz="1400" b="1" dirty="0">
                <a:latin typeface="Calibri" pitchFamily="34" charset="0"/>
              </a:rPr>
              <a:t>three zone meetings </a:t>
            </a:r>
            <a:r>
              <a:rPr lang="en-US" altLang="ja-JP" sz="1400" dirty="0">
                <a:latin typeface="Calibri" pitchFamily="34" charset="0"/>
              </a:rPr>
              <a:t>throughout the year, and change the meeting location to ease the burden of travel for club members to attend.  You may wish to hold a fourth meeting of a more social nature for recognition purposes.</a:t>
            </a:r>
          </a:p>
          <a:p>
            <a:pPr>
              <a:spcBef>
                <a:spcPct val="0"/>
              </a:spcBef>
              <a:buFont typeface="Arial" pitchFamily="34" charset="0"/>
              <a:buChar char="•"/>
            </a:pPr>
            <a:endParaRPr lang="en-US" altLang="ja-JP" sz="1400" dirty="0">
              <a:latin typeface="Calibri" pitchFamily="34" charset="0"/>
            </a:endParaRPr>
          </a:p>
          <a:p>
            <a:pPr marR="0" algn="l" defTabSz="912813" rtl="0" eaLnBrk="0" fontAlgn="base" latinLnBrk="0" hangingPunct="0">
              <a:spcBef>
                <a:spcPct val="0"/>
              </a:spcBef>
              <a:spcAft>
                <a:spcPct val="0"/>
              </a:spcAft>
              <a:buClrTx/>
              <a:buSzTx/>
              <a:buFont typeface="Arial" pitchFamily="34" charset="0"/>
              <a:buChar char="•"/>
              <a:tabLst/>
              <a:defRPr/>
            </a:pPr>
            <a:r>
              <a:rPr lang="en-US" altLang="ja-JP" sz="1400" dirty="0">
                <a:latin typeface="Calibri" pitchFamily="34" charset="0"/>
              </a:rPr>
              <a:t>Refer to your </a:t>
            </a:r>
            <a:r>
              <a:rPr lang="en-US" altLang="ja-JP" sz="1400" b="1" dirty="0">
                <a:latin typeface="Calibri" pitchFamily="34" charset="0"/>
              </a:rPr>
              <a:t>Zone Chairperson Manual </a:t>
            </a:r>
            <a:r>
              <a:rPr lang="en-US" altLang="ja-JP" sz="1400" dirty="0">
                <a:latin typeface="Calibri" pitchFamily="34" charset="0"/>
              </a:rPr>
              <a:t>for suggested topics for your meetings.  The Zone Chairperson Manual is available on the association website.  </a:t>
            </a:r>
          </a:p>
          <a:p>
            <a:pPr marR="0" algn="l" defTabSz="912813" rtl="0" eaLnBrk="0" fontAlgn="base" latinLnBrk="0" hangingPunct="0">
              <a:spcBef>
                <a:spcPct val="0"/>
              </a:spcBef>
              <a:spcAft>
                <a:spcPct val="0"/>
              </a:spcAft>
              <a:buClrTx/>
              <a:buSzTx/>
              <a:buFont typeface="Arial" pitchFamily="34" charset="0"/>
              <a:buChar char="•"/>
              <a:tabLst/>
              <a:defRPr/>
            </a:pPr>
            <a:endParaRPr lang="en-US" altLang="ja-JP" sz="1400" dirty="0">
              <a:latin typeface="Calibri" pitchFamily="34" charset="0"/>
            </a:endParaRPr>
          </a:p>
          <a:p>
            <a:pPr>
              <a:spcBef>
                <a:spcPct val="0"/>
              </a:spcBef>
              <a:buFont typeface="Arial" pitchFamily="34" charset="0"/>
              <a:buChar char="•"/>
            </a:pPr>
            <a:r>
              <a:rPr lang="en-US" altLang="ja-JP" sz="1400" dirty="0">
                <a:latin typeface="Calibri" pitchFamily="34" charset="0"/>
              </a:rPr>
              <a:t>Schedule your zone meetings </a:t>
            </a:r>
            <a:r>
              <a:rPr lang="en-US" altLang="ja-JP" sz="1400" i="1" dirty="0">
                <a:latin typeface="Calibri" pitchFamily="34" charset="0"/>
              </a:rPr>
              <a:t>a</a:t>
            </a:r>
            <a:r>
              <a:rPr lang="en-US" altLang="ja-JP" sz="1400" dirty="0">
                <a:latin typeface="Calibri" pitchFamily="34" charset="0"/>
              </a:rPr>
              <a:t> week or so after the cabinet meetings so that you may communicate important information from the district to the clubs in your zone.</a:t>
            </a:r>
          </a:p>
          <a:p>
            <a:pPr indent="273050">
              <a:lnSpc>
                <a:spcPct val="150000"/>
              </a:lnSpc>
              <a:spcBef>
                <a:spcPct val="0"/>
              </a:spcBef>
            </a:pPr>
            <a:endParaRPr lang="en-US" altLang="ja-JP" sz="1400" dirty="0">
              <a:latin typeface="Calibri" pitchFamily="34" charset="0"/>
            </a:endParaRPr>
          </a:p>
        </p:txBody>
      </p:sp>
      <p:sp>
        <p:nvSpPr>
          <p:cNvPr id="2" name="Slide Number Placeholder 1"/>
          <p:cNvSpPr>
            <a:spLocks noGrp="1"/>
          </p:cNvSpPr>
          <p:nvPr>
            <p:ph type="sldNum" sz="quarter" idx="10"/>
          </p:nvPr>
        </p:nvSpPr>
        <p:spPr>
          <a:xfrm>
            <a:off x="6235430" y="8325815"/>
            <a:ext cx="278860" cy="464746"/>
          </a:xfrm>
        </p:spPr>
        <p:txBody>
          <a:bodyPr/>
          <a:lstStyle/>
          <a:p>
            <a:fld id="{AD795361-1A8B-4A8E-9DF8-4CE090CF13B2}" type="slidenum">
              <a:rPr lang="en-US" altLang="ja-JP" smtClean="0"/>
              <a:pPr/>
              <a:t>12</a:t>
            </a:fld>
            <a:endParaRPr lang="en-US" altLang="ja-JP" dirty="0"/>
          </a:p>
        </p:txBody>
      </p:sp>
    </p:spTree>
    <p:extLst>
      <p:ext uri="{BB962C8B-B14F-4D97-AF65-F5344CB8AC3E}">
        <p14:creationId xmlns:p14="http://schemas.microsoft.com/office/powerpoint/2010/main" val="171655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xfrm>
            <a:off x="1604963" y="417513"/>
            <a:ext cx="3659187" cy="2743200"/>
          </a:xfrm>
          <a:ln/>
        </p:spPr>
      </p:sp>
      <p:sp>
        <p:nvSpPr>
          <p:cNvPr id="46084" name="Rectangle 3"/>
          <p:cNvSpPr>
            <a:spLocks noGrp="1" noChangeArrowheads="1"/>
          </p:cNvSpPr>
          <p:nvPr>
            <p:ph type="body" idx="1"/>
          </p:nvPr>
        </p:nvSpPr>
        <p:spPr>
          <a:xfrm>
            <a:off x="807523" y="3375224"/>
            <a:ext cx="5723906" cy="5436267"/>
          </a:xfrm>
          <a:ln w="9525"/>
        </p:spPr>
        <p:txBody>
          <a:bodyPr/>
          <a:lstStyle/>
          <a:p>
            <a:pPr>
              <a:spcBef>
                <a:spcPts val="0"/>
              </a:spcBef>
            </a:pPr>
            <a:r>
              <a:rPr lang="en-US" altLang="ja-JP" sz="1400" b="1" dirty="0">
                <a:latin typeface="Calibri" pitchFamily="34" charset="0"/>
              </a:rPr>
              <a:t>Some Tips for Great Zone Meetings</a:t>
            </a:r>
          </a:p>
          <a:p>
            <a:pPr>
              <a:spcBef>
                <a:spcPts val="0"/>
              </a:spcBef>
            </a:pPr>
            <a:endParaRPr lang="en-US" altLang="ja-JP" sz="1400" b="1" dirty="0">
              <a:latin typeface="Calibri" pitchFamily="34" charset="0"/>
            </a:endParaRPr>
          </a:p>
          <a:p>
            <a:pPr>
              <a:spcBef>
                <a:spcPts val="0"/>
              </a:spcBef>
            </a:pPr>
            <a:r>
              <a:rPr lang="en-US" altLang="ja-JP" sz="1400" b="1" dirty="0">
                <a:latin typeface="Calibri" pitchFamily="34" charset="0"/>
              </a:rPr>
              <a:t>Be sure that your zone meetings are interesting</a:t>
            </a:r>
          </a:p>
          <a:p>
            <a:pPr>
              <a:spcBef>
                <a:spcPts val="0"/>
              </a:spcBef>
            </a:pPr>
            <a:endParaRPr lang="en-US" altLang="ja-JP" sz="1400" dirty="0">
              <a:latin typeface="Calibri" pitchFamily="34" charset="0"/>
            </a:endParaRPr>
          </a:p>
          <a:p>
            <a:pPr marL="285750" indent="-285750">
              <a:spcBef>
                <a:spcPts val="0"/>
              </a:spcBef>
              <a:buFont typeface="Arial" pitchFamily="34" charset="0"/>
              <a:buChar char="•"/>
            </a:pPr>
            <a:r>
              <a:rPr lang="en-US" altLang="ja-JP" sz="1400" dirty="0">
                <a:latin typeface="Calibri" pitchFamily="34" charset="0"/>
              </a:rPr>
              <a:t>Make it full of information that is </a:t>
            </a:r>
            <a:r>
              <a:rPr lang="en-US" altLang="ja-JP" sz="1400" b="1" dirty="0">
                <a:latin typeface="Calibri" pitchFamily="34" charset="0"/>
              </a:rPr>
              <a:t>pertinent and important to the clubs</a:t>
            </a:r>
          </a:p>
          <a:p>
            <a:pPr marL="285750" indent="-285750">
              <a:spcBef>
                <a:spcPts val="0"/>
              </a:spcBef>
              <a:buFont typeface="Arial" pitchFamily="34" charset="0"/>
              <a:buChar char="•"/>
            </a:pPr>
            <a:r>
              <a:rPr lang="en-US" altLang="ja-JP" sz="1400" dirty="0">
                <a:latin typeface="Calibri" pitchFamily="34" charset="0"/>
              </a:rPr>
              <a:t>Keep the meeting on track and respect the time of attendees</a:t>
            </a:r>
          </a:p>
          <a:p>
            <a:pPr marL="285750" indent="-285750">
              <a:spcBef>
                <a:spcPts val="0"/>
              </a:spcBef>
              <a:buFont typeface="Arial" pitchFamily="34" charset="0"/>
              <a:buChar char="•"/>
            </a:pPr>
            <a:endParaRPr lang="en-US" altLang="ja-JP" sz="1400" b="1" dirty="0">
              <a:latin typeface="Calibri" pitchFamily="34" charset="0"/>
            </a:endParaRPr>
          </a:p>
          <a:p>
            <a:pPr>
              <a:spcBef>
                <a:spcPts val="0"/>
              </a:spcBef>
            </a:pPr>
            <a:r>
              <a:rPr lang="en-US" altLang="ja-JP" sz="1400" b="1" dirty="0">
                <a:latin typeface="Calibri" pitchFamily="34" charset="0"/>
              </a:rPr>
              <a:t>By using good meeting procedures you will be able to demonstrate good leadership skills</a:t>
            </a:r>
          </a:p>
          <a:p>
            <a:pPr marL="342900" indent="-342900">
              <a:spcBef>
                <a:spcPts val="0"/>
              </a:spcBef>
              <a:buFont typeface="Arial" pitchFamily="34" charset="0"/>
              <a:buChar char="•"/>
            </a:pPr>
            <a:r>
              <a:rPr lang="en-US" altLang="ja-JP" sz="1400" dirty="0">
                <a:latin typeface="Calibri" pitchFamily="34" charset="0"/>
              </a:rPr>
              <a:t>Use correct meeting procedure including an agenda</a:t>
            </a:r>
          </a:p>
          <a:p>
            <a:pPr marL="342900" indent="-342900">
              <a:spcBef>
                <a:spcPts val="0"/>
              </a:spcBef>
              <a:buFont typeface="Arial" pitchFamily="34" charset="0"/>
              <a:buChar char="•"/>
            </a:pPr>
            <a:r>
              <a:rPr lang="en-US" altLang="ja-JP" sz="1400" dirty="0">
                <a:latin typeface="Calibri" pitchFamily="34" charset="0"/>
              </a:rPr>
              <a:t>print a copy off for each club present </a:t>
            </a:r>
          </a:p>
          <a:p>
            <a:pPr marL="342900" indent="-342900">
              <a:spcBef>
                <a:spcPts val="0"/>
              </a:spcBef>
              <a:buFont typeface="Arial" pitchFamily="34" charset="0"/>
              <a:buChar char="•"/>
            </a:pPr>
            <a:r>
              <a:rPr lang="en-US" altLang="ja-JP" sz="1400" dirty="0">
                <a:latin typeface="Calibri" pitchFamily="34" charset="0"/>
              </a:rPr>
              <a:t>stick to it</a:t>
            </a:r>
          </a:p>
          <a:p>
            <a:pPr marL="342900" indent="-342900">
              <a:spcBef>
                <a:spcPts val="0"/>
              </a:spcBef>
              <a:buFont typeface="Arial" pitchFamily="34" charset="0"/>
              <a:buChar char="•"/>
            </a:pPr>
            <a:endParaRPr lang="en-US" altLang="ja-JP" sz="1400" dirty="0">
              <a:latin typeface="Calibri" pitchFamily="34" charset="0"/>
            </a:endParaRPr>
          </a:p>
          <a:p>
            <a:pPr>
              <a:spcBef>
                <a:spcPts val="0"/>
              </a:spcBef>
            </a:pPr>
            <a:r>
              <a:rPr lang="en-US" altLang="ja-JP" sz="1400" dirty="0">
                <a:latin typeface="Calibri" pitchFamily="34" charset="0"/>
              </a:rPr>
              <a:t>Finally remember you are in charge, and that includes keeping those who </a:t>
            </a:r>
          </a:p>
          <a:p>
            <a:pPr>
              <a:spcBef>
                <a:spcPts val="0"/>
              </a:spcBef>
            </a:pPr>
            <a:r>
              <a:rPr lang="en-US" altLang="ja-JP" sz="1400" dirty="0">
                <a:latin typeface="Calibri" pitchFamily="34" charset="0"/>
              </a:rPr>
              <a:t>have the floor to speak remain concise in their reports, so as to not take too much time. </a:t>
            </a:r>
          </a:p>
          <a:p>
            <a:pPr>
              <a:spcBef>
                <a:spcPts val="0"/>
              </a:spcBef>
            </a:pPr>
            <a:r>
              <a:rPr lang="en-US" altLang="ja-JP" sz="1400" dirty="0">
                <a:latin typeface="Calibri" pitchFamily="34" charset="0"/>
              </a:rPr>
              <a:t> </a:t>
            </a:r>
          </a:p>
          <a:p>
            <a:r>
              <a:rPr lang="en-US" altLang="ja-JP" sz="1400" dirty="0">
                <a:latin typeface="Calibri" pitchFamily="34" charset="0"/>
              </a:rPr>
              <a:t>Your leadership and enthusiasm will make the meeting  something that</a:t>
            </a:r>
          </a:p>
          <a:p>
            <a:r>
              <a:rPr lang="en-US" altLang="ja-JP" sz="1400" dirty="0">
                <a:latin typeface="Calibri" pitchFamily="34" charset="0"/>
              </a:rPr>
              <a:t>clubs will want to attend and will be seen as an informative communication</a:t>
            </a:r>
          </a:p>
          <a:p>
            <a:r>
              <a:rPr lang="en-US" altLang="ja-JP" sz="1400" dirty="0">
                <a:latin typeface="Calibri" pitchFamily="34" charset="0"/>
              </a:rPr>
              <a:t>tool.</a:t>
            </a:r>
          </a:p>
          <a:p>
            <a:endParaRPr lang="en-US" altLang="ja-JP" sz="1400" dirty="0">
              <a:latin typeface="Calibri" pitchFamily="34" charset="0"/>
            </a:endParaRPr>
          </a:p>
          <a:p>
            <a:pPr>
              <a:lnSpc>
                <a:spcPct val="150000"/>
              </a:lnSpc>
              <a:buFont typeface="Calibri" pitchFamily="34" charset="0"/>
              <a:buAutoNum type="arabicPeriod"/>
            </a:pPr>
            <a:endParaRPr lang="en-US" altLang="ja-JP" sz="1400" dirty="0">
              <a:latin typeface="Calibri" pitchFamily="34" charset="0"/>
            </a:endParaRPr>
          </a:p>
          <a:p>
            <a:endParaRPr lang="en-US" altLang="ja-JP" sz="1400" dirty="0">
              <a:latin typeface="Calibri" pitchFamily="34" charset="0"/>
            </a:endParaRPr>
          </a:p>
        </p:txBody>
      </p:sp>
      <p:sp>
        <p:nvSpPr>
          <p:cNvPr id="2" name="Slide Number Placeholder 1"/>
          <p:cNvSpPr>
            <a:spLocks noGrp="1"/>
          </p:cNvSpPr>
          <p:nvPr>
            <p:ph type="sldNum" sz="quarter" idx="10"/>
          </p:nvPr>
        </p:nvSpPr>
        <p:spPr>
          <a:xfrm>
            <a:off x="6254885" y="8307420"/>
            <a:ext cx="398834" cy="346953"/>
          </a:xfrm>
        </p:spPr>
        <p:txBody>
          <a:bodyPr/>
          <a:lstStyle/>
          <a:p>
            <a:fld id="{AD795361-1A8B-4A8E-9DF8-4CE090CF13B2}" type="slidenum">
              <a:rPr lang="en-US" altLang="ja-JP" smtClean="0"/>
              <a:pPr/>
              <a:t>13</a:t>
            </a:fld>
            <a:endParaRPr lang="en-US" altLang="ja-JP" dirty="0"/>
          </a:p>
        </p:txBody>
      </p:sp>
    </p:spTree>
    <p:extLst>
      <p:ext uri="{BB962C8B-B14F-4D97-AF65-F5344CB8AC3E}">
        <p14:creationId xmlns:p14="http://schemas.microsoft.com/office/powerpoint/2010/main" val="107251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ja-JP" altLang="en-US"/>
          </a:p>
        </p:txBody>
      </p:sp>
      <p:sp>
        <p:nvSpPr>
          <p:cNvPr id="4" name="Date Placeholder 3"/>
          <p:cNvSpPr>
            <a:spLocks noGrp="1"/>
          </p:cNvSpPr>
          <p:nvPr>
            <p:ph type="dt" sz="half" idx="10"/>
          </p:nvPr>
        </p:nvSpPr>
        <p:spPr/>
        <p:txBody>
          <a:bodyPr/>
          <a:lstStyle>
            <a:lvl1pPr>
              <a:defRPr/>
            </a:lvl1pPr>
          </a:lstStyle>
          <a:p>
            <a:fld id="{7E89CE83-0955-4AF1-8542-B7CAD33FCA61}"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26897CDF-8846-404D-8000-B3252FF0A497}" type="slidenum">
              <a:rPr lang="ja-JP" altLang="en-US"/>
              <a:pPr/>
              <a:t>‹#›</a:t>
            </a:fld>
            <a:endParaRPr lang="ja-JP"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fld id="{4BC52045-D973-4514-9978-AB8FAD72C74E}"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BBD5F835-F346-4B6A-BDF0-EE9A426F664C}" type="slidenum">
              <a:rPr lang="ja-JP" altLang="en-US"/>
              <a:pPr/>
              <a:t>‹#›</a:t>
            </a:fld>
            <a:endParaRPr lang="ja-JP" altLang="en-US"/>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Lst>
          </p:cNvPr>
          <p:cNvSpPr/>
          <p:nvPr/>
        </p:nvSpPr>
        <p:spPr>
          <a:xfrm>
            <a:off x="757238" y="1028699"/>
            <a:ext cx="7629530"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673F9668-0C20-D45C-536B-66FBB7F30C45}"/>
              </a:ext>
            </a:extLst>
          </p:cNvPr>
          <p:cNvSpPr/>
          <p:nvPr/>
        </p:nvSpPr>
        <p:spPr>
          <a:xfrm flipH="1">
            <a:off x="757237" y="1028699"/>
            <a:ext cx="7630901"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18C2C855-B15C-090B-5493-3D36B8A52654}"/>
              </a:ext>
            </a:extLst>
          </p:cNvPr>
          <p:cNvSpPr/>
          <p:nvPr/>
        </p:nvSpPr>
        <p:spPr>
          <a:xfrm rot="10800000" flipH="1">
            <a:off x="754493" y="4421080"/>
            <a:ext cx="7632269"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A981CB20-1010-8C73-0086-CAB904E4B99D}"/>
              </a:ext>
            </a:extLst>
          </p:cNvPr>
          <p:cNvSpPr/>
          <p:nvPr/>
        </p:nvSpPr>
        <p:spPr>
          <a:xfrm rot="5400000" flipH="1">
            <a:off x="2076258" y="-291696"/>
            <a:ext cx="4800598" cy="7441391"/>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344168" y="4736592"/>
            <a:ext cx="6261977" cy="795528"/>
          </a:xfrm>
        </p:spPr>
        <p:txBody>
          <a:bodyPr vert="horz" lIns="91440" tIns="45720" rIns="91440" bIns="45720" rtlCol="0" anchor="ctr">
            <a:normAutofit/>
          </a:bodyPr>
          <a:lstStyle>
            <a:lvl1pPr>
              <a:lnSpc>
                <a:spcPct val="120000"/>
              </a:lnSpc>
              <a:defRPr lang="en-US" sz="1650" cap="all" spc="300" baseline="0" dirty="0">
                <a:solidFill>
                  <a:schemeClr val="bg1"/>
                </a:solidFill>
              </a:defRPr>
            </a:lvl1pPr>
          </a:lstStyle>
          <a:p>
            <a:pPr lvl="0"/>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241298" y="1481328"/>
            <a:ext cx="6000750" cy="2752344"/>
          </a:xfrm>
        </p:spPr>
        <p:txBody>
          <a:bodyPr vert="horz" lIns="91440" tIns="45720" rIns="91440" bIns="45720" rtlCol="0" anchor="ctr">
            <a:normAutofit/>
          </a:bodyPr>
          <a:lstStyle>
            <a:lvl1pPr marL="96012" indent="-102870">
              <a:lnSpc>
                <a:spcPct val="110000"/>
              </a:lnSpc>
              <a:buNone/>
              <a:defRPr lang="en-US" sz="2400" dirty="0">
                <a:solidFill>
                  <a:schemeClr val="bg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B7C3807E-EE2A-4FC6-9EE1-019AAE762D48}" type="datetime2">
              <a:rPr lang="en-US" smtClean="0"/>
              <a:t>Tuesday, June 16,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23432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Lst>
          </p:cNvPr>
          <p:cNvSpPr/>
          <p:nvPr/>
        </p:nvSpPr>
        <p:spPr>
          <a:xfrm>
            <a:off x="0" y="0"/>
            <a:ext cx="9144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4E4BBA50-2898-3426-D749-CD2833395810}"/>
              </a:ext>
            </a:extLst>
          </p:cNvPr>
          <p:cNvSpPr/>
          <p:nvPr/>
        </p:nvSpPr>
        <p:spPr>
          <a:xfrm>
            <a:off x="757238" y="1028701"/>
            <a:ext cx="7629525"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D6BEDF5-EA71-E3BD-29EA-A8A58B1227EE}"/>
              </a:ext>
            </a:extLst>
          </p:cNvPr>
          <p:cNvSpPr/>
          <p:nvPr/>
        </p:nvSpPr>
        <p:spPr>
          <a:xfrm flipH="1">
            <a:off x="6086477" y="1028699"/>
            <a:ext cx="2314575"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id="{2ABA6F75-CEBF-CDAC-9F4B-3C794F813211}"/>
              </a:ext>
            </a:extLst>
          </p:cNvPr>
          <p:cNvSpPr/>
          <p:nvPr/>
        </p:nvSpPr>
        <p:spPr>
          <a:xfrm rot="10800000" flipH="1">
            <a:off x="6093624" y="1028696"/>
            <a:ext cx="2307429"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6398514" y="1792224"/>
            <a:ext cx="1741932" cy="3465576"/>
          </a:xfrm>
        </p:spPr>
        <p:txBody>
          <a:bodyPr anchor="ctr">
            <a:normAutofit/>
          </a:bodyPr>
          <a:lstStyle>
            <a:lvl1pPr algn="ctr">
              <a:lnSpc>
                <a:spcPct val="120000"/>
              </a:lnSpc>
              <a:defRPr sz="1200" b="0" cap="all" spc="3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303020" y="1399032"/>
            <a:ext cx="4313682" cy="4041648"/>
          </a:xfrm>
        </p:spPr>
        <p:txBody>
          <a:bodyPr vert="horz" lIns="91440" tIns="45720" rIns="91440" bIns="45720" rtlCol="0" anchor="ctr">
            <a:normAutofit/>
          </a:bodyPr>
          <a:lstStyle>
            <a:lvl1pPr marL="137160" indent="-137160">
              <a:lnSpc>
                <a:spcPct val="110000"/>
              </a:lnSpc>
              <a:spcBef>
                <a:spcPts val="0"/>
              </a:spcBef>
              <a:buNone/>
              <a:defRPr lang="en-US" sz="255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993F7370-1EC1-45B2-A4ED-6E75D0D33CB2}" type="datetime2">
              <a:rPr lang="en-US" smtClean="0"/>
              <a:t>Tuesday, June 16,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899401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1" y="294248"/>
            <a:ext cx="8133588" cy="958480"/>
          </a:xfr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548641" y="1563624"/>
            <a:ext cx="380619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4876038" y="1563624"/>
            <a:ext cx="380619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4DB88F3-C7E5-4A3A-8622-BE18DF2C9CD0}" type="datetime2">
              <a:rPr lang="en-US" smtClean="0"/>
              <a:t>Tuesday, June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821135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548640" y="292608"/>
            <a:ext cx="8133588" cy="96012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548305" y="1380744"/>
            <a:ext cx="3806190" cy="559834"/>
          </a:xfrm>
        </p:spPr>
        <p:txBody>
          <a:bodyPr anchor="b">
            <a:normAutofit/>
          </a:bodyPr>
          <a:lstStyle>
            <a:lvl1pPr marL="0" indent="0">
              <a:lnSpc>
                <a:spcPct val="90000"/>
              </a:lnSpc>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548640" y="2020888"/>
            <a:ext cx="380619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4876038" y="1380744"/>
            <a:ext cx="3806190" cy="559834"/>
          </a:xfrm>
        </p:spPr>
        <p:txBody>
          <a:bodyPr anchor="b">
            <a:normAutofit/>
          </a:bodyPr>
          <a:lstStyle>
            <a:lvl1pPr marL="0" indent="0">
              <a:lnSpc>
                <a:spcPct val="90000"/>
              </a:lnSpc>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4875467" y="2020888"/>
            <a:ext cx="380619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58457-C0B1-48D7-AA49-8444851E001C}" type="datetime2">
              <a:rPr lang="en-US" smtClean="0"/>
              <a:t>Tuesday, June 16, 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61722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548640" y="292608"/>
            <a:ext cx="7488936" cy="96012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E425F8A-070F-4C2E-8BEF-7769438DDE34}" type="datetime2">
              <a:rPr lang="en-US" smtClean="0"/>
              <a:t>Tuesday, June 16, 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24419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82FA0DE-C1EF-4C95-BCFB-EDA7D552732F}" type="datetime2">
              <a:rPr lang="en-US" smtClean="0"/>
              <a:t>Tuesday, June 16, 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23511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48640" y="553617"/>
            <a:ext cx="2696726" cy="1757505"/>
          </a:xfrm>
        </p:spPr>
        <p:txBody>
          <a:bodyPr anchor="t">
            <a:normAutofit/>
          </a:bodyPr>
          <a:lstStyle>
            <a:lvl1pPr>
              <a:defRPr sz="2100"/>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48640" y="2311121"/>
            <a:ext cx="2482206" cy="3993263"/>
          </a:xfrm>
        </p:spPr>
        <p:txBody>
          <a:bodyPr anchor="t">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3852747" y="553616"/>
            <a:ext cx="4829482"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2CA9131-97A4-4253-BF80-685917177C53}" type="datetime2">
              <a:rPr lang="en-US" smtClean="0"/>
              <a:t>Tuesday, June 16, 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642316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48640" y="557784"/>
            <a:ext cx="2785497" cy="2212313"/>
          </a:xfrm>
        </p:spPr>
        <p:txBody>
          <a:bodyPr anchor="t">
            <a:normAutofit/>
          </a:bodyPr>
          <a:lstStyle>
            <a:lvl1pPr>
              <a:defRPr sz="2400"/>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548640" y="2826138"/>
            <a:ext cx="2482596" cy="3153877"/>
          </a:xfrm>
        </p:spPr>
        <p:txBody>
          <a:bodyPr anchor="b"/>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4065985" y="603504"/>
            <a:ext cx="4616053" cy="5376510"/>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2EAB38C-EAAD-4752-A6B6-9F33A31C7FA1}" type="datetime2">
              <a:rPr lang="en-US" smtClean="0"/>
              <a:t>Tuesday, June 16, 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616091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0E46A2F-19F0-DFCD-9CE3-04C79F793D8F}"/>
              </a:ext>
            </a:extLst>
          </p:cNvPr>
          <p:cNvSpPr/>
          <p:nvPr/>
        </p:nvSpPr>
        <p:spPr>
          <a:xfrm>
            <a:off x="0" y="0"/>
            <a:ext cx="9144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C51DC8D0-ECB3-9C81-4ADA-D2C30B00B146}"/>
              </a:ext>
            </a:extLst>
          </p:cNvPr>
          <p:cNvSpPr/>
          <p:nvPr/>
        </p:nvSpPr>
        <p:spPr>
          <a:xfrm>
            <a:off x="-5" y="1"/>
            <a:ext cx="9144005"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E2A9673D-65B2-D6C4-C53F-8652E7E8A8A2}"/>
              </a:ext>
            </a:extLst>
          </p:cNvPr>
          <p:cNvSpPr/>
          <p:nvPr/>
        </p:nvSpPr>
        <p:spPr>
          <a:xfrm rot="16200000">
            <a:off x="2971799" y="-2971802"/>
            <a:ext cx="3200402" cy="9144002"/>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632E07E3-56CC-285D-C461-695C95F6ECD4}"/>
              </a:ext>
            </a:extLst>
          </p:cNvPr>
          <p:cNvSpPr/>
          <p:nvPr/>
        </p:nvSpPr>
        <p:spPr>
          <a:xfrm rot="10800000">
            <a:off x="6086475" y="-1"/>
            <a:ext cx="3057525"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Shape 10">
            <a:extLst>
              <a:ext uri="{FF2B5EF4-FFF2-40B4-BE49-F238E27FC236}">
                <a16:creationId xmlns:a16="http://schemas.microsoft.com/office/drawing/2014/main" id="{F013C450-5422-C684-DC49-499D1A1B957B}"/>
              </a:ext>
            </a:extLst>
          </p:cNvPr>
          <p:cNvSpPr/>
          <p:nvPr/>
        </p:nvSpPr>
        <p:spPr>
          <a:xfrm rot="12508972">
            <a:off x="4200900" y="-1241452"/>
            <a:ext cx="3450521"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1179576"/>
            <a:ext cx="8161020" cy="1728216"/>
          </a:xfrm>
        </p:spPr>
        <p:txBody>
          <a:bodyPr anchor="b">
            <a:normAutofit/>
          </a:bodyPr>
          <a:lstStyle>
            <a:lvl1pPr>
              <a:defRPr sz="45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48640" y="3657600"/>
            <a:ext cx="816102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70D6DD4-D4A4-4FD2-90EE-29743B49734D}" type="datetime2">
              <a:rPr lang="en-US" smtClean="0"/>
              <a:t>Tuesday, June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50994189"/>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75154-47EA-9315-F160-02DA5541D65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9617130E-6216-789E-BE08-6D1E3E75622B}"/>
              </a:ext>
            </a:extLst>
          </p:cNvPr>
          <p:cNvSpPr/>
          <p:nvPr/>
        </p:nvSpPr>
        <p:spPr>
          <a:xfrm>
            <a:off x="-5" y="1"/>
            <a:ext cx="9144005"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17499983-7B9C-7C3D-25C2-1715A4226DE4}"/>
              </a:ext>
            </a:extLst>
          </p:cNvPr>
          <p:cNvSpPr/>
          <p:nvPr/>
        </p:nvSpPr>
        <p:spPr>
          <a:xfrm rot="16200000">
            <a:off x="2971799" y="-2971802"/>
            <a:ext cx="3200402" cy="9144002"/>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0492B90-6109-F01B-1ABB-6BED7A1F1389}"/>
              </a:ext>
            </a:extLst>
          </p:cNvPr>
          <p:cNvSpPr/>
          <p:nvPr/>
        </p:nvSpPr>
        <p:spPr>
          <a:xfrm rot="10800000">
            <a:off x="6086475" y="-5"/>
            <a:ext cx="3057525"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Shape 10">
            <a:extLst>
              <a:ext uri="{FF2B5EF4-FFF2-40B4-BE49-F238E27FC236}">
                <a16:creationId xmlns:a16="http://schemas.microsoft.com/office/drawing/2014/main" id="{A8F1BDFB-261A-F796-17BC-584DAB2E77B1}"/>
              </a:ext>
            </a:extLst>
          </p:cNvPr>
          <p:cNvSpPr/>
          <p:nvPr/>
        </p:nvSpPr>
        <p:spPr>
          <a:xfrm rot="12508972">
            <a:off x="4200900" y="-1241452"/>
            <a:ext cx="3450521"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1179576"/>
            <a:ext cx="7495794" cy="1728216"/>
          </a:xfrm>
        </p:spPr>
        <p:txBody>
          <a:bodyPr anchor="b">
            <a:normAutofit/>
          </a:bodyPr>
          <a:lstStyle>
            <a:lvl1pPr>
              <a:defRPr sz="45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48640" y="3931920"/>
            <a:ext cx="7495794" cy="1806728"/>
          </a:xfrm>
        </p:spPr>
        <p:txBody>
          <a:bodyPr vert="horz" lIns="91440" tIns="45720" rIns="91440" bIns="45720" rtlCol="0">
            <a:normAutofit/>
          </a:bodyPr>
          <a:lstStyle>
            <a:lvl1pPr marL="0" indent="0">
              <a:buNone/>
              <a:defRPr lang="en-US" sz="1800" dirty="0"/>
            </a:lvl1pPr>
            <a:lvl2pPr marL="171450" indent="0">
              <a:buNone/>
              <a:defRPr lang="en-US" sz="1500" dirty="0"/>
            </a:lvl2pPr>
            <a:lvl3pPr marL="342900" indent="0">
              <a:buNone/>
              <a:defRPr lang="en-US" sz="1350" dirty="0"/>
            </a:lvl3pPr>
            <a:lvl4pPr marL="514350" indent="0">
              <a:buNone/>
              <a:defRPr lang="en-US" sz="1200" dirty="0"/>
            </a:lvl4pPr>
            <a:lvl5pPr marL="685800" indent="0">
              <a:buNone/>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7812B7D-2375-41E3-8CF6-637C0157FD6F}" type="datetime2">
              <a:rPr lang="en-US" smtClean="0"/>
              <a:t>Tuesday, June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7373119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D976B5E8-15EB-4BA4-BAA2-052A277D88CE}"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8F1B61BF-A5D7-4F72-87FE-1DC7FA6D2AD5}" type="slidenum">
              <a:rPr lang="ja-JP" altLang="en-US"/>
              <a:pPr/>
              <a:t>‹#›</a:t>
            </a:fld>
            <a:endParaRPr lang="ja-JP" altLang="en-US"/>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4C0A-AA03-27C6-022D-47266C18B40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3EA0895-F56D-A2DF-39EC-C6C7B01F45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B142814-D264-DC91-9CAA-D9BB665D591A}"/>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5" name="Footer Placeholder 4">
            <a:extLst>
              <a:ext uri="{FF2B5EF4-FFF2-40B4-BE49-F238E27FC236}">
                <a16:creationId xmlns:a16="http://schemas.microsoft.com/office/drawing/2014/main" id="{3AEE2B22-B496-0789-67D2-D37086E62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67248-F793-C368-6A8E-9157DECFB032}"/>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27004033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035-F715-46A1-98E3-BA12DD474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AC89E-CE40-1D33-F82B-0E157D2C0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6660A-1384-BB52-912A-516E6471C03C}"/>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5" name="Footer Placeholder 4">
            <a:extLst>
              <a:ext uri="{FF2B5EF4-FFF2-40B4-BE49-F238E27FC236}">
                <a16:creationId xmlns:a16="http://schemas.microsoft.com/office/drawing/2014/main" id="{4272F661-670F-2811-201D-61F78E11D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3A55A-CC33-00A6-18DD-0FE354364388}"/>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2585092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0703-E843-5095-0698-AA387E3A2544}"/>
              </a:ext>
            </a:extLst>
          </p:cNvPr>
          <p:cNvSpPr>
            <a:spLocks noGrp="1"/>
          </p:cNvSpPr>
          <p:nvPr>
            <p:ph type="title"/>
          </p:nvPr>
        </p:nvSpPr>
        <p:spPr>
          <a:xfrm>
            <a:off x="623887" y="1709738"/>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C4FFBB-E847-AFD7-6031-06D43EAAD08B}"/>
              </a:ext>
            </a:extLst>
          </p:cNvPr>
          <p:cNvSpPr>
            <a:spLocks noGrp="1"/>
          </p:cNvSpPr>
          <p:nvPr>
            <p:ph type="body" idx="1"/>
          </p:nvPr>
        </p:nvSpPr>
        <p:spPr>
          <a:xfrm>
            <a:off x="623887"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8621C6-E1EA-32DB-E53B-115DC17B05F5}"/>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5" name="Footer Placeholder 4">
            <a:extLst>
              <a:ext uri="{FF2B5EF4-FFF2-40B4-BE49-F238E27FC236}">
                <a16:creationId xmlns:a16="http://schemas.microsoft.com/office/drawing/2014/main" id="{27C57C61-9CB5-65B0-677D-6DA20CA8B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86391-1DDC-D4BA-138F-6B086173E439}"/>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2439777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FE83-7996-0BBD-725A-A0883F826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2411F8-0571-AB40-854E-F5097E3D99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2B0CE-307F-0A4F-FC22-A95A47E5900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7AC533-1B1A-EA93-1E49-DFBEC77DA5A4}"/>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6" name="Footer Placeholder 5">
            <a:extLst>
              <a:ext uri="{FF2B5EF4-FFF2-40B4-BE49-F238E27FC236}">
                <a16:creationId xmlns:a16="http://schemas.microsoft.com/office/drawing/2014/main" id="{C33F7162-38B5-F9C7-0DE9-062402017C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56DB4-1E01-09AB-06EB-9E5C03E51686}"/>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29207373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EA78-C674-39D7-4BE6-E2972013A77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0619CA-7D1C-EC0A-6AE3-D0FE77F8F68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0D29B-8EE6-2C61-0A6D-776977B686C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6F3DF-2B96-96C6-E72F-C34ACAB746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E480732-23EA-1454-0B1E-CB351EAE824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21392F-EFAC-57A6-1FE7-51285AD43587}"/>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8" name="Footer Placeholder 7">
            <a:extLst>
              <a:ext uri="{FF2B5EF4-FFF2-40B4-BE49-F238E27FC236}">
                <a16:creationId xmlns:a16="http://schemas.microsoft.com/office/drawing/2014/main" id="{7A4EA958-E045-2CAD-E936-5DD93CF70D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ADAE32-0596-2858-68BE-BE9FFFADD5CF}"/>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33339092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2F0A-1B75-ACAB-A15C-EBCA914DEA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962A59-21FA-F512-AD23-8FBE70EBEA48}"/>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4" name="Footer Placeholder 3">
            <a:extLst>
              <a:ext uri="{FF2B5EF4-FFF2-40B4-BE49-F238E27FC236}">
                <a16:creationId xmlns:a16="http://schemas.microsoft.com/office/drawing/2014/main" id="{E3B500E6-9970-47CE-C18F-C7F38F705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E3CBC3-64DB-CCF7-A01B-27D660270DE4}"/>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38237398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523ED-4180-D677-1E10-BBA5B99D85A5}"/>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3" name="Footer Placeholder 2">
            <a:extLst>
              <a:ext uri="{FF2B5EF4-FFF2-40B4-BE49-F238E27FC236}">
                <a16:creationId xmlns:a16="http://schemas.microsoft.com/office/drawing/2014/main" id="{50544B8E-33B5-0D43-666E-CB0EC2D729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44AB31-7C83-6C12-BC08-6FC9383F6163}"/>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26606063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C7F9-BF5E-BC29-B9F4-6079538559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88AE539-E15B-28F8-80BC-2DE3564EFB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1C67A-DB7A-CB7F-B166-5ED1B5E79D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F509BE-7188-B6D0-4DFD-604E791B0F16}"/>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6" name="Footer Placeholder 5">
            <a:extLst>
              <a:ext uri="{FF2B5EF4-FFF2-40B4-BE49-F238E27FC236}">
                <a16:creationId xmlns:a16="http://schemas.microsoft.com/office/drawing/2014/main" id="{BFA60449-3C72-F138-427F-90360DBB9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5BA7F-CDBD-16FA-EFB8-30B2AA2B680B}"/>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2019068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D666-3CD8-9180-C4AF-0B99D6F6A1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92B0FB5-584E-30E3-DB3C-AAC04CD43F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3D7AE3F-855F-1252-DE3B-4678F72199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F65EB0-7AD5-15F5-2FE5-1C031E8A3ED3}"/>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6" name="Footer Placeholder 5">
            <a:extLst>
              <a:ext uri="{FF2B5EF4-FFF2-40B4-BE49-F238E27FC236}">
                <a16:creationId xmlns:a16="http://schemas.microsoft.com/office/drawing/2014/main" id="{D692CC36-C52A-4E7C-239C-978D94DFD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B9874-6F7C-64F5-6740-AACB00E9A86F}"/>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29345407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EAA6-20E4-6C4F-06AE-7AC1AA3A2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110674-4739-7163-CB9A-9F951B408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0A41B-6E5F-5F1F-57B9-7D1C2C3E06BE}"/>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5" name="Footer Placeholder 4">
            <a:extLst>
              <a:ext uri="{FF2B5EF4-FFF2-40B4-BE49-F238E27FC236}">
                <a16:creationId xmlns:a16="http://schemas.microsoft.com/office/drawing/2014/main" id="{F5A5CCA6-C3F7-01D0-063B-7DDA95B99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128A1-CD4D-EE4C-6774-410B834A77E3}"/>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113608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389C889E-91CC-4127-BC1B-FB7EDEF8E316}"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5A362A34-14A2-4119-B7BF-6692FB98613F}" type="slidenum">
              <a:rPr lang="ja-JP" altLang="en-US"/>
              <a:pPr/>
              <a:t>‹#›</a:t>
            </a:fld>
            <a:endParaRPr lang="ja-JP" altLang="en-US"/>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30335-29CB-9E80-476D-44A0F23C6AA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BD5604-FAE6-9F98-AE2D-1FFED1BB612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A82A1-7225-30E1-F385-F354A772E904}"/>
              </a:ext>
            </a:extLst>
          </p:cNvPr>
          <p:cNvSpPr>
            <a:spLocks noGrp="1"/>
          </p:cNvSpPr>
          <p:nvPr>
            <p:ph type="dt" sz="half" idx="10"/>
          </p:nvPr>
        </p:nvSpPr>
        <p:spPr/>
        <p:txBody>
          <a:bodyPr/>
          <a:lstStyle/>
          <a:p>
            <a:fld id="{1A365418-A910-3043-8F0F-B7C2F9196A62}" type="datetimeFigureOut">
              <a:rPr lang="en-US" smtClean="0"/>
              <a:t>6/16/2026</a:t>
            </a:fld>
            <a:endParaRPr lang="en-US"/>
          </a:p>
        </p:txBody>
      </p:sp>
      <p:sp>
        <p:nvSpPr>
          <p:cNvPr id="5" name="Footer Placeholder 4">
            <a:extLst>
              <a:ext uri="{FF2B5EF4-FFF2-40B4-BE49-F238E27FC236}">
                <a16:creationId xmlns:a16="http://schemas.microsoft.com/office/drawing/2014/main" id="{6CB983FF-C807-FEE6-A65C-991BA2ECA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22F54-E8E2-F181-6133-C4BD9F8F2808}"/>
              </a:ext>
            </a:extLst>
          </p:cNvPr>
          <p:cNvSpPr>
            <a:spLocks noGrp="1"/>
          </p:cNvSpPr>
          <p:nvPr>
            <p:ph type="sldNum" sz="quarter" idx="12"/>
          </p:nvPr>
        </p:nvSpPr>
        <p:spPr/>
        <p:txBody>
          <a:bodyPr/>
          <a:lstStyle/>
          <a:p>
            <a:fld id="{6EF2C26B-4CEB-0949-93C5-0299E26F36B8}" type="slidenum">
              <a:rPr lang="en-US" smtClean="0"/>
              <a:t>‹#›</a:t>
            </a:fld>
            <a:endParaRPr lang="en-US"/>
          </a:p>
        </p:txBody>
      </p:sp>
    </p:spTree>
    <p:extLst>
      <p:ext uri="{BB962C8B-B14F-4D97-AF65-F5344CB8AC3E}">
        <p14:creationId xmlns:p14="http://schemas.microsoft.com/office/powerpoint/2010/main" val="19792819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8F0DAB-CD0B-7F44-AF6B-E71BEE340B10}"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1FF6DA9-008F-8B48-92A6-B652298478BF}"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280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3AAB1-4E71-9947-95B7-15427F1C9B74}"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456241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6455B3-00A7-C54F-97F9-A30F901278C0}"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409930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2FDA54-A0F4-EA48-BB49-06E78C6DE584}" type="datetime1">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108247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729C5-C9F5-1F4E-9175-AE1D901DFBCE}" type="datetime1">
              <a:rPr lang="en-US" smtClean="0"/>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605336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06C548-D623-D24C-8561-4E4E1787D32F}" type="datetime1">
              <a:rPr lang="en-US" smtClean="0"/>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16927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88BFF-2D4A-BE47-B150-03007A2A0AF9}" type="datetime1">
              <a:rPr lang="en-US" smtClean="0"/>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473557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7BEA-CDFF-2848-B819-7207A02AB147}" type="datetime1">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85215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19ADE1-9307-5A48-9820-96952E248548}" type="datetime1">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05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057400"/>
            <a:ext cx="3810000" cy="41148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82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kumimoji="0"/>
            </a:lvl1pPr>
          </a:lstStyle>
          <a:p>
            <a:fld id="{DCFF5DB4-1DC1-4B29-9D51-37F699E4F817}" type="datetime1">
              <a:rPr lang="ja-JP" altLang="en-US"/>
              <a:pPr/>
              <a:t>2026/6/16</a:t>
            </a:fld>
            <a:endParaRPr lang="ja-JP" altLang="ja-JP"/>
          </a:p>
        </p:txBody>
      </p:sp>
      <p:sp>
        <p:nvSpPr>
          <p:cNvPr id="6" name="Footer Placeholder 5"/>
          <p:cNvSpPr>
            <a:spLocks noGrp="1"/>
          </p:cNvSpPr>
          <p:nvPr>
            <p:ph type="ftr" sz="quarter" idx="11"/>
          </p:nvPr>
        </p:nvSpPr>
        <p:spPr>
          <a:xfrm>
            <a:off x="3124200" y="6324600"/>
            <a:ext cx="2895600" cy="457200"/>
          </a:xfrm>
        </p:spPr>
        <p:txBody>
          <a:bodyPr/>
          <a:lstStyle>
            <a:lvl1pPr>
              <a:defRPr kumimoji="0"/>
            </a:lvl1pPr>
          </a:lstStyle>
          <a:p>
            <a:endParaRPr lang="en-US" altLang="ja-JP"/>
          </a:p>
        </p:txBody>
      </p:sp>
      <p:sp>
        <p:nvSpPr>
          <p:cNvPr id="7" name="Slide Number Placeholder 6"/>
          <p:cNvSpPr>
            <a:spLocks noGrp="1"/>
          </p:cNvSpPr>
          <p:nvPr>
            <p:ph type="sldNum" sz="quarter" idx="12"/>
          </p:nvPr>
        </p:nvSpPr>
        <p:spPr>
          <a:xfrm>
            <a:off x="6553200" y="6324600"/>
            <a:ext cx="1905000" cy="457200"/>
          </a:xfrm>
        </p:spPr>
        <p:txBody>
          <a:bodyPr/>
          <a:lstStyle>
            <a:lvl1pPr>
              <a:defRPr kumimoji="0"/>
            </a:lvl1pPr>
          </a:lstStyle>
          <a:p>
            <a:fld id="{0743F28C-2A29-49EA-82F1-54DCA1E7C7E9}" type="slidenum">
              <a:rPr lang="en-US" altLang="ja-JP"/>
              <a:pPr/>
              <a:t>‹#›</a:t>
            </a:fld>
            <a:endParaRPr lang="en-US" altLang="ja-JP"/>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55FC2-7936-3F4A-A52D-F781154CD04F}"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239156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F11D14-370A-0E4C-AB57-CC4C83BE352F}"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93481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ja-JP" altLang="en-US"/>
          </a:p>
        </p:txBody>
      </p:sp>
      <p:sp>
        <p:nvSpPr>
          <p:cNvPr id="4" name="Date Placeholder 3"/>
          <p:cNvSpPr>
            <a:spLocks noGrp="1"/>
          </p:cNvSpPr>
          <p:nvPr>
            <p:ph type="dt" sz="half" idx="10"/>
          </p:nvPr>
        </p:nvSpPr>
        <p:spPr/>
        <p:txBody>
          <a:bodyPr/>
          <a:lstStyle>
            <a:lvl1pPr>
              <a:defRPr/>
            </a:lvl1pPr>
          </a:lstStyle>
          <a:p>
            <a:fld id="{19202A48-3A3D-4EB6-9666-870B9138AB29}"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DD6FDC86-C846-4F02-9297-FA0A050B83A8}" type="slidenum">
              <a:rPr lang="ja-JP" altLang="en-US"/>
              <a:pPr/>
              <a:t>‹#›</a:t>
            </a:fld>
            <a:endParaRPr lang="ja-JP"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D8C7B342-4B2D-4C3E-9C0D-5631FC4070B9}"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3367EC27-E1F3-4A8A-95D0-12598F5AD0C7}" type="slidenum">
              <a:rPr lang="ja-JP" altLang="en-US"/>
              <a:pPr/>
              <a:t>‹#›</a:t>
            </a:fld>
            <a:endParaRPr lang="ja-JP"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lvl1pPr>
              <a:defRPr/>
            </a:lvl1pPr>
          </a:lstStyle>
          <a:p>
            <a:fld id="{C0BDDDFD-BADD-4D96-A6CC-A9F6E32D3CC0}"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0F49235C-213C-4E06-BAF2-5D5E4D4E64F4}" type="slidenum">
              <a:rPr lang="ja-JP" altLang="en-US"/>
              <a:pPr/>
              <a:t>‹#›</a:t>
            </a:fld>
            <a:endParaRPr lang="ja-JP"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Date Placeholder 3"/>
          <p:cNvSpPr>
            <a:spLocks noGrp="1"/>
          </p:cNvSpPr>
          <p:nvPr>
            <p:ph type="dt" sz="half" idx="10"/>
          </p:nvPr>
        </p:nvSpPr>
        <p:spPr/>
        <p:txBody>
          <a:bodyPr/>
          <a:lstStyle>
            <a:lvl1pPr>
              <a:defRPr/>
            </a:lvl1pPr>
          </a:lstStyle>
          <a:p>
            <a:fld id="{8083F1C6-03C3-49DD-90C2-AA1638B4743C}"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FF59C095-A238-4E60-9F46-F22C12308677}" type="slidenum">
              <a:rPr lang="ja-JP" altLang="en-US"/>
              <a:pPr/>
              <a:t>‹#›</a:t>
            </a:fld>
            <a:endParaRPr lang="ja-JP"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Date Placeholder 3"/>
          <p:cNvSpPr>
            <a:spLocks noGrp="1"/>
          </p:cNvSpPr>
          <p:nvPr>
            <p:ph type="dt" sz="half" idx="10"/>
          </p:nvPr>
        </p:nvSpPr>
        <p:spPr/>
        <p:txBody>
          <a:bodyPr/>
          <a:lstStyle>
            <a:lvl1pPr>
              <a:defRPr/>
            </a:lvl1pPr>
          </a:lstStyle>
          <a:p>
            <a:fld id="{32F3B58B-063E-4B6C-944A-2ED1B7CC3F4A}" type="datetime1">
              <a:rPr lang="ja-JP" altLang="en-US"/>
              <a:pPr/>
              <a:t>2026/6/16</a:t>
            </a:fld>
            <a:endParaRPr lang="ja-JP" altLang="en-US"/>
          </a:p>
        </p:txBody>
      </p:sp>
      <p:sp>
        <p:nvSpPr>
          <p:cNvPr id="8" name="Footer Placeholder 4"/>
          <p:cNvSpPr>
            <a:spLocks noGrp="1"/>
          </p:cNvSpPr>
          <p:nvPr>
            <p:ph type="ftr" sz="quarter" idx="11"/>
          </p:nvPr>
        </p:nvSpPr>
        <p:spPr/>
        <p:txBody>
          <a:bodyPr/>
          <a:lstStyle>
            <a:lvl1pPr>
              <a:defRPr/>
            </a:lvl1pPr>
          </a:lstStyle>
          <a:p>
            <a:endParaRPr lang="ja-JP" altLang="en-US"/>
          </a:p>
        </p:txBody>
      </p:sp>
      <p:sp>
        <p:nvSpPr>
          <p:cNvPr id="9" name="Slide Number Placeholder 5"/>
          <p:cNvSpPr>
            <a:spLocks noGrp="1"/>
          </p:cNvSpPr>
          <p:nvPr>
            <p:ph type="sldNum" sz="quarter" idx="12"/>
          </p:nvPr>
        </p:nvSpPr>
        <p:spPr/>
        <p:txBody>
          <a:bodyPr/>
          <a:lstStyle>
            <a:lvl1pPr>
              <a:defRPr/>
            </a:lvl1pPr>
          </a:lstStyle>
          <a:p>
            <a:fld id="{2E9EBD9E-222B-4EC5-BE71-6CFC7A4488B7}" type="slidenum">
              <a:rPr lang="ja-JP" altLang="en-US"/>
              <a:pPr/>
              <a:t>‹#›</a:t>
            </a:fld>
            <a:endParaRPr lang="ja-JP"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Date Placeholder 3"/>
          <p:cNvSpPr>
            <a:spLocks noGrp="1"/>
          </p:cNvSpPr>
          <p:nvPr>
            <p:ph type="dt" sz="half" idx="10"/>
          </p:nvPr>
        </p:nvSpPr>
        <p:spPr/>
        <p:txBody>
          <a:bodyPr/>
          <a:lstStyle>
            <a:lvl1pPr>
              <a:defRPr/>
            </a:lvl1pPr>
          </a:lstStyle>
          <a:p>
            <a:fld id="{FEAE63EB-14F9-41B5-ACB3-4859FB58497D}" type="datetime1">
              <a:rPr lang="ja-JP" altLang="en-US"/>
              <a:pPr/>
              <a:t>2026/6/16</a:t>
            </a:fld>
            <a:endParaRPr lang="ja-JP" altLang="en-US"/>
          </a:p>
        </p:txBody>
      </p:sp>
      <p:sp>
        <p:nvSpPr>
          <p:cNvPr id="4" name="Footer Placeholder 4"/>
          <p:cNvSpPr>
            <a:spLocks noGrp="1"/>
          </p:cNvSpPr>
          <p:nvPr>
            <p:ph type="ftr" sz="quarter" idx="11"/>
          </p:nvPr>
        </p:nvSpPr>
        <p:spPr/>
        <p:txBody>
          <a:bodyPr/>
          <a:lstStyle>
            <a:lvl1pPr>
              <a:defRPr/>
            </a:lvl1pPr>
          </a:lstStyle>
          <a:p>
            <a:endParaRPr lang="ja-JP" altLang="en-US"/>
          </a:p>
        </p:txBody>
      </p:sp>
      <p:sp>
        <p:nvSpPr>
          <p:cNvPr id="5" name="Slide Number Placeholder 5"/>
          <p:cNvSpPr>
            <a:spLocks noGrp="1"/>
          </p:cNvSpPr>
          <p:nvPr>
            <p:ph type="sldNum" sz="quarter" idx="12"/>
          </p:nvPr>
        </p:nvSpPr>
        <p:spPr/>
        <p:txBody>
          <a:bodyPr/>
          <a:lstStyle>
            <a:lvl1pPr>
              <a:defRPr/>
            </a:lvl1pPr>
          </a:lstStyle>
          <a:p>
            <a:fld id="{51DD9B5D-B422-408B-9938-9CE1F57E3A00}" type="slidenum">
              <a:rPr lang="ja-JP" altLang="en-US"/>
              <a:pPr/>
              <a:t>‹#›</a:t>
            </a:fld>
            <a:endParaRPr lang="ja-JP"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F1FE1C3F-F542-4C4C-9A36-5A63CCCCC2E0}"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2DBD1FEF-04E0-49F8-87D1-3B4CB63DA26A}" type="slidenum">
              <a:rPr lang="ja-JP" altLang="en-US"/>
              <a:pPr/>
              <a:t>‹#›</a:t>
            </a:fld>
            <a:endParaRPr lang="ja-JP"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FB7FD72-86F3-4E20-8938-CE4663495A48}" type="datetime1">
              <a:rPr lang="ja-JP" altLang="en-US"/>
              <a:pPr/>
              <a:t>2026/6/16</a:t>
            </a:fld>
            <a:endParaRPr lang="ja-JP" altLang="en-US"/>
          </a:p>
        </p:txBody>
      </p:sp>
      <p:sp>
        <p:nvSpPr>
          <p:cNvPr id="3" name="Footer Placeholder 4"/>
          <p:cNvSpPr>
            <a:spLocks noGrp="1"/>
          </p:cNvSpPr>
          <p:nvPr>
            <p:ph type="ftr" sz="quarter" idx="11"/>
          </p:nvPr>
        </p:nvSpPr>
        <p:spPr/>
        <p:txBody>
          <a:bodyPr/>
          <a:lstStyle>
            <a:lvl1pPr>
              <a:defRPr/>
            </a:lvl1pPr>
          </a:lstStyle>
          <a:p>
            <a:endParaRPr lang="ja-JP" altLang="en-US"/>
          </a:p>
        </p:txBody>
      </p:sp>
      <p:sp>
        <p:nvSpPr>
          <p:cNvPr id="4" name="Slide Number Placeholder 5"/>
          <p:cNvSpPr>
            <a:spLocks noGrp="1"/>
          </p:cNvSpPr>
          <p:nvPr>
            <p:ph type="sldNum" sz="quarter" idx="12"/>
          </p:nvPr>
        </p:nvSpPr>
        <p:spPr/>
        <p:txBody>
          <a:bodyPr/>
          <a:lstStyle>
            <a:lvl1pPr>
              <a:defRPr/>
            </a:lvl1pPr>
          </a:lstStyle>
          <a:p>
            <a:fld id="{855237ED-2ACA-4D69-803A-34CDF83B77B9}" type="slidenum">
              <a:rPr lang="ja-JP" altLang="en-US"/>
              <a:pPr/>
              <a:t>‹#›</a:t>
            </a:fld>
            <a:endParaRPr lang="ja-JP"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fld id="{84BBAE6C-3167-486A-B5B5-90479D81F397}"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8BE9BB55-80E9-47FA-95BC-A7309A12290E}" type="slidenum">
              <a:rPr lang="ja-JP" altLang="en-US"/>
              <a:pPr/>
              <a:t>‹#›</a:t>
            </a:fld>
            <a:endParaRPr lang="ja-JP"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fld id="{4411D777-BBA8-4267-AEB3-DEF9BEAFC055}"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BBF641E9-DA20-4234-A979-416E0927E8EF}" type="slidenum">
              <a:rPr lang="ja-JP" altLang="en-US"/>
              <a:pPr/>
              <a:t>‹#›</a:t>
            </a:fld>
            <a:endParaRPr lang="ja-JP"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2577EBF3-BAA5-450B-A149-07D443BBD71B}"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896402D3-24DB-4187-99B1-A2579B9F55B7}" type="slidenum">
              <a:rPr lang="ja-JP" altLang="en-US"/>
              <a:pPr/>
              <a:t>‹#›</a:t>
            </a:fld>
            <a:endParaRPr lang="ja-JP" alt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F4454DA5-DE4D-440B-84CC-6ADE2D9F2114}"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9F3BEB5C-5049-4DCC-9523-14D38E5A43DE}" type="slidenum">
              <a:rPr lang="ja-JP" altLang="en-US"/>
              <a:pPr/>
              <a:t>‹#›</a:t>
            </a:fld>
            <a:endParaRPr lang="ja-JP" alt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ja-JP" altLang="en-US"/>
          </a:p>
        </p:txBody>
      </p:sp>
      <p:sp>
        <p:nvSpPr>
          <p:cNvPr id="4" name="Date Placeholder 3"/>
          <p:cNvSpPr>
            <a:spLocks noGrp="1"/>
          </p:cNvSpPr>
          <p:nvPr>
            <p:ph type="dt" sz="half" idx="10"/>
          </p:nvPr>
        </p:nvSpPr>
        <p:spPr/>
        <p:txBody>
          <a:bodyPr/>
          <a:lstStyle>
            <a:lvl1pPr>
              <a:defRPr/>
            </a:lvl1pPr>
          </a:lstStyle>
          <a:p>
            <a:fld id="{5AE76447-8658-4D3C-8179-BE696E304C5D}"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792B25DE-F5A3-4122-8085-82447DBC1CDA}" type="slidenum">
              <a:rPr lang="ja-JP" altLang="en-US"/>
              <a:pPr/>
              <a:t>‹#›</a:t>
            </a:fld>
            <a:endParaRPr lang="ja-JP" alt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72DA5D72-5E67-4728-AAFC-FA745012E62B}"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CA1725D7-5AE0-42CE-916F-B52938A124F0}" type="slidenum">
              <a:rPr lang="ja-JP" altLang="en-US"/>
              <a:pPr/>
              <a:t>‹#›</a:t>
            </a:fld>
            <a:endParaRPr lang="ja-JP" alt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lvl1pPr>
              <a:defRPr/>
            </a:lvl1pPr>
          </a:lstStyle>
          <a:p>
            <a:fld id="{2669A1FB-D58B-4248-BB8E-6A1176566DD4}"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CB6A3564-8614-4477-9661-4179CDDFEB64}" type="slidenum">
              <a:rPr lang="ja-JP" altLang="en-US"/>
              <a:pPr/>
              <a:t>‹#›</a:t>
            </a:fld>
            <a:endParaRPr lang="ja-JP" alt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Date Placeholder 3"/>
          <p:cNvSpPr>
            <a:spLocks noGrp="1"/>
          </p:cNvSpPr>
          <p:nvPr>
            <p:ph type="dt" sz="half" idx="10"/>
          </p:nvPr>
        </p:nvSpPr>
        <p:spPr/>
        <p:txBody>
          <a:bodyPr/>
          <a:lstStyle>
            <a:lvl1pPr>
              <a:defRPr/>
            </a:lvl1pPr>
          </a:lstStyle>
          <a:p>
            <a:fld id="{470B9B24-A272-42C7-AD28-67DB68BB1306}"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92B8C95B-A1FA-4B84-9DCC-367CFEA44337}" type="slidenum">
              <a:rPr lang="ja-JP" altLang="en-US"/>
              <a:pPr/>
              <a:t>‹#›</a:t>
            </a:fld>
            <a:endParaRPr lang="ja-JP" alt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Date Placeholder 3"/>
          <p:cNvSpPr>
            <a:spLocks noGrp="1"/>
          </p:cNvSpPr>
          <p:nvPr>
            <p:ph type="dt" sz="half" idx="10"/>
          </p:nvPr>
        </p:nvSpPr>
        <p:spPr/>
        <p:txBody>
          <a:bodyPr/>
          <a:lstStyle>
            <a:lvl1pPr>
              <a:defRPr/>
            </a:lvl1pPr>
          </a:lstStyle>
          <a:p>
            <a:fld id="{782196B4-67A5-4BDC-8538-CE145DA659F5}" type="datetime1">
              <a:rPr lang="ja-JP" altLang="en-US"/>
              <a:pPr/>
              <a:t>2026/6/16</a:t>
            </a:fld>
            <a:endParaRPr lang="ja-JP" altLang="en-US"/>
          </a:p>
        </p:txBody>
      </p:sp>
      <p:sp>
        <p:nvSpPr>
          <p:cNvPr id="8" name="Footer Placeholder 4"/>
          <p:cNvSpPr>
            <a:spLocks noGrp="1"/>
          </p:cNvSpPr>
          <p:nvPr>
            <p:ph type="ftr" sz="quarter" idx="11"/>
          </p:nvPr>
        </p:nvSpPr>
        <p:spPr/>
        <p:txBody>
          <a:bodyPr/>
          <a:lstStyle>
            <a:lvl1pPr>
              <a:defRPr/>
            </a:lvl1pPr>
          </a:lstStyle>
          <a:p>
            <a:endParaRPr lang="ja-JP" altLang="en-US"/>
          </a:p>
        </p:txBody>
      </p:sp>
      <p:sp>
        <p:nvSpPr>
          <p:cNvPr id="9" name="Slide Number Placeholder 5"/>
          <p:cNvSpPr>
            <a:spLocks noGrp="1"/>
          </p:cNvSpPr>
          <p:nvPr>
            <p:ph type="sldNum" sz="quarter" idx="12"/>
          </p:nvPr>
        </p:nvSpPr>
        <p:spPr/>
        <p:txBody>
          <a:bodyPr/>
          <a:lstStyle>
            <a:lvl1pPr>
              <a:defRPr/>
            </a:lvl1pPr>
          </a:lstStyle>
          <a:p>
            <a:fld id="{47C74696-3483-4FE8-84EC-07ADD096CB90}" type="slidenum">
              <a:rPr lang="ja-JP" altLang="en-US"/>
              <a:pPr/>
              <a:t>‹#›</a:t>
            </a:fld>
            <a:endParaRPr lang="ja-JP"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lvl1pPr>
              <a:defRPr/>
            </a:lvl1pPr>
          </a:lstStyle>
          <a:p>
            <a:fld id="{50136310-5B2D-437F-8298-EFA8E47698CF}"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3FEC2AE1-9CC2-462B-83EC-EB44F79974EE}" type="slidenum">
              <a:rPr lang="ja-JP" altLang="en-US"/>
              <a:pPr/>
              <a:t>‹#›</a:t>
            </a:fld>
            <a:endParaRPr lang="ja-JP"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Date Placeholder 3"/>
          <p:cNvSpPr>
            <a:spLocks noGrp="1"/>
          </p:cNvSpPr>
          <p:nvPr>
            <p:ph type="dt" sz="half" idx="10"/>
          </p:nvPr>
        </p:nvSpPr>
        <p:spPr/>
        <p:txBody>
          <a:bodyPr/>
          <a:lstStyle>
            <a:lvl1pPr>
              <a:defRPr/>
            </a:lvl1pPr>
          </a:lstStyle>
          <a:p>
            <a:fld id="{8869A6F5-FB83-4B72-99B0-5D2ACCCA9A0D}" type="datetime1">
              <a:rPr lang="ja-JP" altLang="en-US"/>
              <a:pPr/>
              <a:t>2026/6/16</a:t>
            </a:fld>
            <a:endParaRPr lang="ja-JP" altLang="en-US"/>
          </a:p>
        </p:txBody>
      </p:sp>
      <p:sp>
        <p:nvSpPr>
          <p:cNvPr id="4" name="Footer Placeholder 4"/>
          <p:cNvSpPr>
            <a:spLocks noGrp="1"/>
          </p:cNvSpPr>
          <p:nvPr>
            <p:ph type="ftr" sz="quarter" idx="11"/>
          </p:nvPr>
        </p:nvSpPr>
        <p:spPr/>
        <p:txBody>
          <a:bodyPr/>
          <a:lstStyle>
            <a:lvl1pPr>
              <a:defRPr/>
            </a:lvl1pPr>
          </a:lstStyle>
          <a:p>
            <a:endParaRPr lang="ja-JP" altLang="en-US"/>
          </a:p>
        </p:txBody>
      </p:sp>
      <p:sp>
        <p:nvSpPr>
          <p:cNvPr id="5" name="Slide Number Placeholder 5"/>
          <p:cNvSpPr>
            <a:spLocks noGrp="1"/>
          </p:cNvSpPr>
          <p:nvPr>
            <p:ph type="sldNum" sz="quarter" idx="12"/>
          </p:nvPr>
        </p:nvSpPr>
        <p:spPr/>
        <p:txBody>
          <a:bodyPr/>
          <a:lstStyle>
            <a:lvl1pPr>
              <a:defRPr/>
            </a:lvl1pPr>
          </a:lstStyle>
          <a:p>
            <a:fld id="{27B97660-2B4E-48F9-8B93-9A3FEF554962}" type="slidenum">
              <a:rPr lang="ja-JP" altLang="en-US"/>
              <a:pPr/>
              <a:t>‹#›</a:t>
            </a:fld>
            <a:endParaRPr lang="ja-JP" alt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874CB47-93AD-4B74-A710-09E43EFD781B}" type="datetime1">
              <a:rPr lang="ja-JP" altLang="en-US"/>
              <a:pPr/>
              <a:t>2026/6/16</a:t>
            </a:fld>
            <a:endParaRPr lang="ja-JP" altLang="en-US"/>
          </a:p>
        </p:txBody>
      </p:sp>
      <p:sp>
        <p:nvSpPr>
          <p:cNvPr id="3" name="Footer Placeholder 4"/>
          <p:cNvSpPr>
            <a:spLocks noGrp="1"/>
          </p:cNvSpPr>
          <p:nvPr>
            <p:ph type="ftr" sz="quarter" idx="11"/>
          </p:nvPr>
        </p:nvSpPr>
        <p:spPr/>
        <p:txBody>
          <a:bodyPr/>
          <a:lstStyle>
            <a:lvl1pPr>
              <a:defRPr/>
            </a:lvl1pPr>
          </a:lstStyle>
          <a:p>
            <a:endParaRPr lang="ja-JP" altLang="en-US"/>
          </a:p>
        </p:txBody>
      </p:sp>
      <p:sp>
        <p:nvSpPr>
          <p:cNvPr id="4" name="Slide Number Placeholder 5"/>
          <p:cNvSpPr>
            <a:spLocks noGrp="1"/>
          </p:cNvSpPr>
          <p:nvPr>
            <p:ph type="sldNum" sz="quarter" idx="12"/>
          </p:nvPr>
        </p:nvSpPr>
        <p:spPr/>
        <p:txBody>
          <a:bodyPr/>
          <a:lstStyle>
            <a:lvl1pPr>
              <a:defRPr/>
            </a:lvl1pPr>
          </a:lstStyle>
          <a:p>
            <a:fld id="{AB00268A-E7D1-4C23-9422-CCA18AECA302}" type="slidenum">
              <a:rPr lang="ja-JP" altLang="en-US"/>
              <a:pPr/>
              <a:t>‹#›</a:t>
            </a:fld>
            <a:endParaRPr lang="ja-JP" alt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fld id="{AB6FBBA7-772C-4859-9DC4-B37C5900BA53}"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6CB571F2-B2A5-4371-A82B-0491CF9B492C}" type="slidenum">
              <a:rPr lang="ja-JP" altLang="en-US"/>
              <a:pPr/>
              <a:t>‹#›</a:t>
            </a:fld>
            <a:endParaRPr lang="ja-JP" alt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fld id="{05111346-238C-4701-B5D6-D7EFE60F7572}"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61D51AAE-E8A9-4D53-A4F9-9731F3D6A30D}" type="slidenum">
              <a:rPr lang="ja-JP" altLang="en-US"/>
              <a:pPr/>
              <a:t>‹#›</a:t>
            </a:fld>
            <a:endParaRPr lang="ja-JP" alt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471F240C-26EA-4730-B5BA-8E2BA6991821}"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E75F9420-C15B-4AAB-828A-22BA4E003162}" type="slidenum">
              <a:rPr lang="ja-JP" altLang="en-US"/>
              <a:pPr/>
              <a:t>‹#›</a:t>
            </a:fld>
            <a:endParaRPr lang="ja-JP" alt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AC1A77A7-2278-4DC3-B38B-281A337E62A6}"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0D5CCC63-B7F4-4547-9433-E4177A7318D1}" type="slidenum">
              <a:rPr lang="ja-JP" altLang="en-US"/>
              <a:pPr/>
              <a:t>‹#›</a:t>
            </a:fld>
            <a:endParaRPr lang="ja-JP" alt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Date Placeholder 3"/>
          <p:cNvSpPr>
            <a:spLocks noGrp="1"/>
          </p:cNvSpPr>
          <p:nvPr>
            <p:ph type="dt" sz="half" idx="10"/>
          </p:nvPr>
        </p:nvSpPr>
        <p:spPr/>
        <p:txBody>
          <a:bodyPr/>
          <a:lstStyle>
            <a:lvl1pPr>
              <a:defRPr/>
            </a:lvl1pPr>
          </a:lstStyle>
          <a:p>
            <a:fld id="{00C75D9F-8AFE-4654-A4E8-649E3A42EA9E}" type="datetime1">
              <a:rPr lang="ja-JP" altLang="en-US"/>
              <a:pPr/>
              <a:t>2026/6/16</a:t>
            </a:fld>
            <a:endParaRPr lang="ja-JP" altLang="en-US"/>
          </a:p>
        </p:txBody>
      </p:sp>
      <p:sp>
        <p:nvSpPr>
          <p:cNvPr id="4" name="Footer Placeholder 4"/>
          <p:cNvSpPr>
            <a:spLocks noGrp="1"/>
          </p:cNvSpPr>
          <p:nvPr>
            <p:ph type="ftr" sz="quarter" idx="11"/>
          </p:nvPr>
        </p:nvSpPr>
        <p:spPr/>
        <p:txBody>
          <a:bodyPr/>
          <a:lstStyle>
            <a:lvl1pPr>
              <a:defRPr/>
            </a:lvl1pPr>
          </a:lstStyle>
          <a:p>
            <a:endParaRPr lang="ja-JP" altLang="en-US"/>
          </a:p>
        </p:txBody>
      </p:sp>
      <p:sp>
        <p:nvSpPr>
          <p:cNvPr id="5" name="Slide Number Placeholder 5"/>
          <p:cNvSpPr>
            <a:spLocks noGrp="1"/>
          </p:cNvSpPr>
          <p:nvPr>
            <p:ph type="sldNum" sz="quarter" idx="12"/>
          </p:nvPr>
        </p:nvSpPr>
        <p:spPr/>
        <p:txBody>
          <a:bodyPr/>
          <a:lstStyle>
            <a:lvl1pPr>
              <a:defRPr/>
            </a:lvl1pPr>
          </a:lstStyle>
          <a:p>
            <a:fld id="{DB332CDE-8ED1-401C-9AB2-F1E4EAB239C4}" type="slidenum">
              <a:rPr lang="ja-JP" altLang="en-US"/>
              <a:pPr/>
              <a:t>‹#›</a:t>
            </a:fld>
            <a:endParaRPr lang="ja-JP" alt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ja-JP" altLang="en-US"/>
          </a:p>
        </p:txBody>
      </p:sp>
      <p:sp>
        <p:nvSpPr>
          <p:cNvPr id="4" name="Date Placeholder 3"/>
          <p:cNvSpPr>
            <a:spLocks noGrp="1"/>
          </p:cNvSpPr>
          <p:nvPr>
            <p:ph type="dt" sz="half" idx="10"/>
          </p:nvPr>
        </p:nvSpPr>
        <p:spPr/>
        <p:txBody>
          <a:bodyPr/>
          <a:lstStyle>
            <a:lvl1pPr>
              <a:defRPr/>
            </a:lvl1pPr>
          </a:lstStyle>
          <a:p>
            <a:fld id="{771B19C4-5595-46EE-9E35-F4FED7744342}"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70F31378-36AF-4CAC-A52B-0786A7B42322}" type="slidenum">
              <a:rPr lang="ja-JP" altLang="en-US"/>
              <a:pPr/>
              <a:t>‹#›</a:t>
            </a:fld>
            <a:endParaRPr lang="ja-JP" alt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1742DAF0-45EA-4DD9-A79B-D2075F1D7988}"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86C0DD5B-FA35-487B-B6AF-CF1F64B148A8}" type="slidenum">
              <a:rPr lang="ja-JP" altLang="en-US"/>
              <a:pPr/>
              <a:t>‹#›</a:t>
            </a:fld>
            <a:endParaRPr lang="ja-JP" alt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lvl1pPr>
              <a:defRPr/>
            </a:lvl1pPr>
          </a:lstStyle>
          <a:p>
            <a:fld id="{2FECFD7F-67BC-4964-8518-EF8367D6D912}"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DAD16233-75F5-4981-8A1E-678C9FE8B135}" type="slidenum">
              <a:rPr lang="ja-JP" altLang="en-US"/>
              <a:pPr/>
              <a:t>‹#›</a:t>
            </a:fld>
            <a:endParaRPr lang="ja-JP"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Date Placeholder 3"/>
          <p:cNvSpPr>
            <a:spLocks noGrp="1"/>
          </p:cNvSpPr>
          <p:nvPr>
            <p:ph type="dt" sz="half" idx="10"/>
          </p:nvPr>
        </p:nvSpPr>
        <p:spPr/>
        <p:txBody>
          <a:bodyPr/>
          <a:lstStyle>
            <a:lvl1pPr>
              <a:defRPr/>
            </a:lvl1pPr>
          </a:lstStyle>
          <a:p>
            <a:fld id="{7AC324E5-6D7D-4D9B-A620-DC778E621806}"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88C40036-A0BF-4285-9365-4448211DAC6D}" type="slidenum">
              <a:rPr lang="ja-JP" altLang="en-US"/>
              <a:pPr/>
              <a:t>‹#›</a:t>
            </a:fld>
            <a:endParaRPr lang="ja-JP" alt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Date Placeholder 3"/>
          <p:cNvSpPr>
            <a:spLocks noGrp="1"/>
          </p:cNvSpPr>
          <p:nvPr>
            <p:ph type="dt" sz="half" idx="10"/>
          </p:nvPr>
        </p:nvSpPr>
        <p:spPr/>
        <p:txBody>
          <a:bodyPr/>
          <a:lstStyle>
            <a:lvl1pPr>
              <a:defRPr/>
            </a:lvl1pPr>
          </a:lstStyle>
          <a:p>
            <a:fld id="{AAA1C719-B6E6-4406-8535-D3304A8CC94B}"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887B2321-AF0F-429F-BF0B-28D9EE66D098}" type="slidenum">
              <a:rPr lang="ja-JP" altLang="en-US"/>
              <a:pPr/>
              <a:t>‹#›</a:t>
            </a:fld>
            <a:endParaRPr lang="ja-JP" alt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Date Placeholder 3"/>
          <p:cNvSpPr>
            <a:spLocks noGrp="1"/>
          </p:cNvSpPr>
          <p:nvPr>
            <p:ph type="dt" sz="half" idx="10"/>
          </p:nvPr>
        </p:nvSpPr>
        <p:spPr/>
        <p:txBody>
          <a:bodyPr/>
          <a:lstStyle>
            <a:lvl1pPr>
              <a:defRPr/>
            </a:lvl1pPr>
          </a:lstStyle>
          <a:p>
            <a:fld id="{9C046654-FD01-4C33-BDD5-4DB740499C61}" type="datetime1">
              <a:rPr lang="ja-JP" altLang="en-US"/>
              <a:pPr/>
              <a:t>2026/6/16</a:t>
            </a:fld>
            <a:endParaRPr lang="ja-JP" altLang="en-US"/>
          </a:p>
        </p:txBody>
      </p:sp>
      <p:sp>
        <p:nvSpPr>
          <p:cNvPr id="8" name="Footer Placeholder 4"/>
          <p:cNvSpPr>
            <a:spLocks noGrp="1"/>
          </p:cNvSpPr>
          <p:nvPr>
            <p:ph type="ftr" sz="quarter" idx="11"/>
          </p:nvPr>
        </p:nvSpPr>
        <p:spPr/>
        <p:txBody>
          <a:bodyPr/>
          <a:lstStyle>
            <a:lvl1pPr>
              <a:defRPr/>
            </a:lvl1pPr>
          </a:lstStyle>
          <a:p>
            <a:endParaRPr lang="ja-JP" altLang="en-US"/>
          </a:p>
        </p:txBody>
      </p:sp>
      <p:sp>
        <p:nvSpPr>
          <p:cNvPr id="9" name="Slide Number Placeholder 5"/>
          <p:cNvSpPr>
            <a:spLocks noGrp="1"/>
          </p:cNvSpPr>
          <p:nvPr>
            <p:ph type="sldNum" sz="quarter" idx="12"/>
          </p:nvPr>
        </p:nvSpPr>
        <p:spPr/>
        <p:txBody>
          <a:bodyPr/>
          <a:lstStyle>
            <a:lvl1pPr>
              <a:defRPr/>
            </a:lvl1pPr>
          </a:lstStyle>
          <a:p>
            <a:fld id="{06B5B991-7CE2-440F-B205-D6DCE9AFB918}" type="slidenum">
              <a:rPr lang="ja-JP" altLang="en-US"/>
              <a:pPr/>
              <a:t>‹#›</a:t>
            </a:fld>
            <a:endParaRPr lang="ja-JP" alt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Date Placeholder 3"/>
          <p:cNvSpPr>
            <a:spLocks noGrp="1"/>
          </p:cNvSpPr>
          <p:nvPr>
            <p:ph type="dt" sz="half" idx="10"/>
          </p:nvPr>
        </p:nvSpPr>
        <p:spPr/>
        <p:txBody>
          <a:bodyPr/>
          <a:lstStyle>
            <a:lvl1pPr>
              <a:defRPr/>
            </a:lvl1pPr>
          </a:lstStyle>
          <a:p>
            <a:fld id="{C3DF6A88-0DD0-41A0-A437-6E474A96AA50}" type="datetime1">
              <a:rPr lang="ja-JP" altLang="en-US"/>
              <a:pPr/>
              <a:t>2026/6/16</a:t>
            </a:fld>
            <a:endParaRPr lang="ja-JP" altLang="en-US"/>
          </a:p>
        </p:txBody>
      </p:sp>
      <p:sp>
        <p:nvSpPr>
          <p:cNvPr id="4" name="Footer Placeholder 4"/>
          <p:cNvSpPr>
            <a:spLocks noGrp="1"/>
          </p:cNvSpPr>
          <p:nvPr>
            <p:ph type="ftr" sz="quarter" idx="11"/>
          </p:nvPr>
        </p:nvSpPr>
        <p:spPr/>
        <p:txBody>
          <a:bodyPr/>
          <a:lstStyle>
            <a:lvl1pPr>
              <a:defRPr/>
            </a:lvl1pPr>
          </a:lstStyle>
          <a:p>
            <a:endParaRPr lang="ja-JP" altLang="en-US"/>
          </a:p>
        </p:txBody>
      </p:sp>
      <p:sp>
        <p:nvSpPr>
          <p:cNvPr id="5" name="Slide Number Placeholder 5"/>
          <p:cNvSpPr>
            <a:spLocks noGrp="1"/>
          </p:cNvSpPr>
          <p:nvPr>
            <p:ph type="sldNum" sz="quarter" idx="12"/>
          </p:nvPr>
        </p:nvSpPr>
        <p:spPr/>
        <p:txBody>
          <a:bodyPr/>
          <a:lstStyle>
            <a:lvl1pPr>
              <a:defRPr/>
            </a:lvl1pPr>
          </a:lstStyle>
          <a:p>
            <a:fld id="{DE444AA4-F43D-425E-9EF4-9DE488C12492}" type="slidenum">
              <a:rPr lang="ja-JP" altLang="en-US"/>
              <a:pPr/>
              <a:t>‹#›</a:t>
            </a:fld>
            <a:endParaRPr lang="ja-JP" alt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C2A6D01-BCCF-4833-BD74-ACFC9B56F79B}" type="datetime1">
              <a:rPr lang="ja-JP" altLang="en-US"/>
              <a:pPr/>
              <a:t>2026/6/16</a:t>
            </a:fld>
            <a:endParaRPr lang="ja-JP" altLang="en-US"/>
          </a:p>
        </p:txBody>
      </p:sp>
      <p:sp>
        <p:nvSpPr>
          <p:cNvPr id="3" name="Footer Placeholder 4"/>
          <p:cNvSpPr>
            <a:spLocks noGrp="1"/>
          </p:cNvSpPr>
          <p:nvPr>
            <p:ph type="ftr" sz="quarter" idx="11"/>
          </p:nvPr>
        </p:nvSpPr>
        <p:spPr/>
        <p:txBody>
          <a:bodyPr/>
          <a:lstStyle>
            <a:lvl1pPr>
              <a:defRPr/>
            </a:lvl1pPr>
          </a:lstStyle>
          <a:p>
            <a:endParaRPr lang="ja-JP" altLang="en-US"/>
          </a:p>
        </p:txBody>
      </p:sp>
      <p:sp>
        <p:nvSpPr>
          <p:cNvPr id="4" name="Slide Number Placeholder 5"/>
          <p:cNvSpPr>
            <a:spLocks noGrp="1"/>
          </p:cNvSpPr>
          <p:nvPr>
            <p:ph type="sldNum" sz="quarter" idx="12"/>
          </p:nvPr>
        </p:nvSpPr>
        <p:spPr/>
        <p:txBody>
          <a:bodyPr/>
          <a:lstStyle>
            <a:lvl1pPr>
              <a:defRPr/>
            </a:lvl1pPr>
          </a:lstStyle>
          <a:p>
            <a:fld id="{D34B64F0-2BFA-4F2E-99D8-D45D9B3D67FE}" type="slidenum">
              <a:rPr lang="ja-JP" altLang="en-US"/>
              <a:pPr/>
              <a:t>‹#›</a:t>
            </a:fld>
            <a:endParaRPr lang="ja-JP" alt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fld id="{896E935F-FF7F-461C-BF16-62BB19E68624}"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9CFA1317-1BA8-4458-886A-029BFFD6A759}" type="slidenum">
              <a:rPr lang="ja-JP" altLang="en-US"/>
              <a:pPr/>
              <a:t>‹#›</a:t>
            </a:fld>
            <a:endParaRPr lang="ja-JP" alt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fld id="{651711E4-69CD-426C-AED8-404EE4E5575C}"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166C060C-9619-4320-8EB2-A1546C517F12}" type="slidenum">
              <a:rPr lang="ja-JP" altLang="en-US"/>
              <a:pPr/>
              <a:t>‹#›</a:t>
            </a:fld>
            <a:endParaRPr lang="ja-JP" alt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0FABD358-6B28-4EEC-BE52-A1715C789F59}"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4AE72FF7-03C1-4C21-ABCC-E38255904E9D}" type="slidenum">
              <a:rPr lang="ja-JP" altLang="en-US"/>
              <a:pPr/>
              <a:t>‹#›</a:t>
            </a:fld>
            <a:endParaRPr lang="ja-JP" alt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fld id="{73EF3B36-0E27-4C51-9CEC-6B33CC1780B9}" type="datetime1">
              <a:rPr lang="ja-JP" altLang="en-US"/>
              <a:pPr/>
              <a:t>2026/6/16</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7F2E4E38-D400-4BE9-8317-65B49E59EBFA}" type="slidenum">
              <a:rPr lang="ja-JP" altLang="en-US"/>
              <a:pPr/>
              <a:t>‹#›</a:t>
            </a:fld>
            <a:endParaRPr lang="ja-JP" alt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3E9C-E055-F639-A770-06C472EDA43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ED44A85-BE6E-5968-A20D-C16732491FA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EF789B5-4B8D-5110-ECBF-55BD60B1E40E}"/>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5" name="Footer Placeholder 4">
            <a:extLst>
              <a:ext uri="{FF2B5EF4-FFF2-40B4-BE49-F238E27FC236}">
                <a16:creationId xmlns:a16="http://schemas.microsoft.com/office/drawing/2014/main" id="{A07CC403-2FBB-24F7-3D14-7B29ABBC0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E7026-C87B-1691-5A96-AC09AD9C8BAC}"/>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933901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5E2-65ED-0D82-484F-9EB32FD84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2B7C3B-16DC-C706-1FBD-7C259EB86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660C8-1CBA-9546-1112-53CD0C611928}"/>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5" name="Footer Placeholder 4">
            <a:extLst>
              <a:ext uri="{FF2B5EF4-FFF2-40B4-BE49-F238E27FC236}">
                <a16:creationId xmlns:a16="http://schemas.microsoft.com/office/drawing/2014/main" id="{188398DD-BFE4-77EE-D62A-D2D31DD47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C471D-B3D7-053B-7566-3A56940127A2}"/>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299979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Date Placeholder 3"/>
          <p:cNvSpPr>
            <a:spLocks noGrp="1"/>
          </p:cNvSpPr>
          <p:nvPr>
            <p:ph type="dt" sz="half" idx="10"/>
          </p:nvPr>
        </p:nvSpPr>
        <p:spPr/>
        <p:txBody>
          <a:bodyPr/>
          <a:lstStyle>
            <a:lvl1pPr>
              <a:defRPr/>
            </a:lvl1pPr>
          </a:lstStyle>
          <a:p>
            <a:fld id="{3DDBF92A-B018-423B-B34A-3FD13A5C1A6A}" type="datetime1">
              <a:rPr lang="ja-JP" altLang="en-US"/>
              <a:pPr/>
              <a:t>2026/6/16</a:t>
            </a:fld>
            <a:endParaRPr lang="ja-JP" altLang="en-US"/>
          </a:p>
        </p:txBody>
      </p:sp>
      <p:sp>
        <p:nvSpPr>
          <p:cNvPr id="8" name="Footer Placeholder 4"/>
          <p:cNvSpPr>
            <a:spLocks noGrp="1"/>
          </p:cNvSpPr>
          <p:nvPr>
            <p:ph type="ftr" sz="quarter" idx="11"/>
          </p:nvPr>
        </p:nvSpPr>
        <p:spPr/>
        <p:txBody>
          <a:bodyPr/>
          <a:lstStyle>
            <a:lvl1pPr>
              <a:defRPr/>
            </a:lvl1pPr>
          </a:lstStyle>
          <a:p>
            <a:endParaRPr lang="ja-JP" altLang="en-US"/>
          </a:p>
        </p:txBody>
      </p:sp>
      <p:sp>
        <p:nvSpPr>
          <p:cNvPr id="9" name="Slide Number Placeholder 5"/>
          <p:cNvSpPr>
            <a:spLocks noGrp="1"/>
          </p:cNvSpPr>
          <p:nvPr>
            <p:ph type="sldNum" sz="quarter" idx="12"/>
          </p:nvPr>
        </p:nvSpPr>
        <p:spPr/>
        <p:txBody>
          <a:bodyPr/>
          <a:lstStyle>
            <a:lvl1pPr>
              <a:defRPr/>
            </a:lvl1pPr>
          </a:lstStyle>
          <a:p>
            <a:fld id="{C774C979-5998-49D2-8D6A-C782FB71F301}" type="slidenum">
              <a:rPr lang="ja-JP" altLang="en-US"/>
              <a:pPr/>
              <a:t>‹#›</a:t>
            </a:fld>
            <a:endParaRPr lang="ja-JP" alt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50FA-5488-0E07-448C-E7FA1922FC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845D29-0F2E-B4AD-B36B-716A48D6507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3EF88D-96F0-434D-7829-273A70EBF9B5}"/>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5" name="Footer Placeholder 4">
            <a:extLst>
              <a:ext uri="{FF2B5EF4-FFF2-40B4-BE49-F238E27FC236}">
                <a16:creationId xmlns:a16="http://schemas.microsoft.com/office/drawing/2014/main" id="{C3C23F43-9A9E-53BD-2412-888D8BEB6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9B796-56A3-ACDB-EC83-5D3FAA15D8F5}"/>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167537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694B-DBBA-D447-78C7-D55CB61F4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E3E736-793C-45E5-363F-39379388E72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3E15F-7F85-0FCE-C59E-5C3B18EA1C4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62B5D-650B-E3C2-A487-AB3D4BA7FEEB}"/>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6" name="Footer Placeholder 5">
            <a:extLst>
              <a:ext uri="{FF2B5EF4-FFF2-40B4-BE49-F238E27FC236}">
                <a16:creationId xmlns:a16="http://schemas.microsoft.com/office/drawing/2014/main" id="{D8DBB4EF-6BD8-7238-E70E-CEF5EAAE2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744E9-618C-B318-D275-F6C1B1449829}"/>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3879542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6135-9491-C841-9206-263411D056A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6F614-C601-958A-9A8C-2A33FB749EB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A014B5E-1C84-77C3-A022-15E1546C4BD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FA3A7A-3347-3EC3-C6AF-836C678C1CB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C6B1F0A-D2B1-324B-AA9E-81AC2D2297C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17A4C-03C4-189A-B5A4-C3A2062B093F}"/>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8" name="Footer Placeholder 7">
            <a:extLst>
              <a:ext uri="{FF2B5EF4-FFF2-40B4-BE49-F238E27FC236}">
                <a16:creationId xmlns:a16="http://schemas.microsoft.com/office/drawing/2014/main" id="{3222BEA7-83A5-D9B4-26CB-526D8F7AD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8CE61-5256-E3C8-FD9D-5723A8E1CA3A}"/>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278790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FAE5-2C05-875B-D89C-DBFF91B89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F7AFC-1132-E2AE-9051-A3DF8DFF6AE7}"/>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4" name="Footer Placeholder 3">
            <a:extLst>
              <a:ext uri="{FF2B5EF4-FFF2-40B4-BE49-F238E27FC236}">
                <a16:creationId xmlns:a16="http://schemas.microsoft.com/office/drawing/2014/main" id="{67AFFD8C-D00A-02A9-7CB4-D1ACE8307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69C36-306E-2DAD-8497-DAD528068F45}"/>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1957327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53E35-B050-2D89-7271-0F5E2B605E7B}"/>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3" name="Footer Placeholder 2">
            <a:extLst>
              <a:ext uri="{FF2B5EF4-FFF2-40B4-BE49-F238E27FC236}">
                <a16:creationId xmlns:a16="http://schemas.microsoft.com/office/drawing/2014/main" id="{8F1E8CB9-00A7-5814-B92F-33CBBCA4F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E8CDA7-0B78-09F6-8B59-566A5B5E6C53}"/>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3035737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94AE-977F-D96B-7D26-E2F8EED06F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B5CABFE-E5BB-CCEA-0A1B-6166D57B26E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4AE349-5E38-FCC8-6156-C4E63B8F81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089509-AD54-91AF-41B4-EE71AEBF3BD2}"/>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6" name="Footer Placeholder 5">
            <a:extLst>
              <a:ext uri="{FF2B5EF4-FFF2-40B4-BE49-F238E27FC236}">
                <a16:creationId xmlns:a16="http://schemas.microsoft.com/office/drawing/2014/main" id="{DCE660D6-CBF9-A1BC-7D7B-BBD19F9C3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45519-5C6B-B540-C8A9-5A88FA380EDF}"/>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3321692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4600-9366-110C-3887-35796ECD3F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DEC9713-B221-9243-2B99-AA58DBF7CA6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CDEDEDE-4055-D186-E0E6-999F5B47CF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5CF41F-301A-B290-213E-555DAA29AC33}"/>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6" name="Footer Placeholder 5">
            <a:extLst>
              <a:ext uri="{FF2B5EF4-FFF2-40B4-BE49-F238E27FC236}">
                <a16:creationId xmlns:a16="http://schemas.microsoft.com/office/drawing/2014/main" id="{2D4CC0F5-BC3D-E0DB-34BD-819FF8580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58946-A828-C9D3-C403-0CF87659955D}"/>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792135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C141-3EAB-B467-8C3C-90CDBCDE36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4CCA43-182B-FBC6-9F6F-BB5B544A3F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18545-ECD1-FB18-2B9D-6FFB9182A575}"/>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5" name="Footer Placeholder 4">
            <a:extLst>
              <a:ext uri="{FF2B5EF4-FFF2-40B4-BE49-F238E27FC236}">
                <a16:creationId xmlns:a16="http://schemas.microsoft.com/office/drawing/2014/main" id="{64C967D8-C8A8-46D8-5A77-F03EDC5EC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43E03-E0FB-C797-D0ED-55C437F0CFF2}"/>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1896175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3DDCE6-3A26-A8C4-3C21-CE5E4C3DF8A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DEB137-135A-DD0D-DF4C-93F86EBA22C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5ABC9-98CA-D746-78E4-17116543E6DE}"/>
              </a:ext>
            </a:extLst>
          </p:cNvPr>
          <p:cNvSpPr>
            <a:spLocks noGrp="1"/>
          </p:cNvSpPr>
          <p:nvPr>
            <p:ph type="dt" sz="half" idx="10"/>
          </p:nvPr>
        </p:nvSpPr>
        <p:spPr/>
        <p:txBody>
          <a:bodyPr/>
          <a:lstStyle/>
          <a:p>
            <a:fld id="{5B2FF0D0-2D90-0D4D-A93B-3E52D7129706}" type="datetimeFigureOut">
              <a:rPr lang="en-US" smtClean="0"/>
              <a:t>6/16/2026</a:t>
            </a:fld>
            <a:endParaRPr lang="en-US"/>
          </a:p>
        </p:txBody>
      </p:sp>
      <p:sp>
        <p:nvSpPr>
          <p:cNvPr id="5" name="Footer Placeholder 4">
            <a:extLst>
              <a:ext uri="{FF2B5EF4-FFF2-40B4-BE49-F238E27FC236}">
                <a16:creationId xmlns:a16="http://schemas.microsoft.com/office/drawing/2014/main" id="{4E6795D3-CAF2-D749-9299-513F73EBE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D4131-4A55-E90A-AF5E-C27BEC447F7D}"/>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1412923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08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Date Placeholder 3"/>
          <p:cNvSpPr>
            <a:spLocks noGrp="1"/>
          </p:cNvSpPr>
          <p:nvPr>
            <p:ph type="dt" sz="half" idx="10"/>
          </p:nvPr>
        </p:nvSpPr>
        <p:spPr/>
        <p:txBody>
          <a:bodyPr/>
          <a:lstStyle>
            <a:lvl1pPr>
              <a:defRPr/>
            </a:lvl1pPr>
          </a:lstStyle>
          <a:p>
            <a:fld id="{18E90C70-158A-4D27-8354-E0AE44782DC1}" type="datetime1">
              <a:rPr lang="ja-JP" altLang="en-US"/>
              <a:pPr/>
              <a:t>2026/6/16</a:t>
            </a:fld>
            <a:endParaRPr lang="ja-JP" altLang="en-US"/>
          </a:p>
        </p:txBody>
      </p:sp>
      <p:sp>
        <p:nvSpPr>
          <p:cNvPr id="4" name="Footer Placeholder 4"/>
          <p:cNvSpPr>
            <a:spLocks noGrp="1"/>
          </p:cNvSpPr>
          <p:nvPr>
            <p:ph type="ftr" sz="quarter" idx="11"/>
          </p:nvPr>
        </p:nvSpPr>
        <p:spPr/>
        <p:txBody>
          <a:bodyPr/>
          <a:lstStyle>
            <a:lvl1pPr>
              <a:defRPr/>
            </a:lvl1pPr>
          </a:lstStyle>
          <a:p>
            <a:endParaRPr lang="ja-JP" altLang="en-US"/>
          </a:p>
        </p:txBody>
      </p:sp>
      <p:sp>
        <p:nvSpPr>
          <p:cNvPr id="5" name="Slide Number Placeholder 5"/>
          <p:cNvSpPr>
            <a:spLocks noGrp="1"/>
          </p:cNvSpPr>
          <p:nvPr>
            <p:ph type="sldNum" sz="quarter" idx="12"/>
          </p:nvPr>
        </p:nvSpPr>
        <p:spPr/>
        <p:txBody>
          <a:bodyPr/>
          <a:lstStyle>
            <a:lvl1pPr>
              <a:defRPr/>
            </a:lvl1pPr>
          </a:lstStyle>
          <a:p>
            <a:fld id="{0205EDF9-1715-489E-B634-8191F532A2E1}" type="slidenum">
              <a:rPr lang="ja-JP" altLang="en-US"/>
              <a:pPr/>
              <a:t>‹#›</a:t>
            </a:fld>
            <a:endParaRPr lang="ja-JP" alt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6452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Main Titl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9144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endParaRPr>
          </a:p>
        </p:txBody>
      </p:sp>
      <p:sp>
        <p:nvSpPr>
          <p:cNvPr id="8" name="Page number"/>
          <p:cNvSpPr txBox="1">
            <a:spLocks noChangeArrowheads="1"/>
          </p:cNvSpPr>
          <p:nvPr userDrawn="1"/>
        </p:nvSpPr>
        <p:spPr bwMode="auto">
          <a:xfrm>
            <a:off x="8401050" y="6419963"/>
            <a:ext cx="4191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750" smtClean="0">
                <a:solidFill>
                  <a:schemeClr val="bg1"/>
                </a:solidFill>
              </a:rPr>
              <a:pPr algn="r">
                <a:spcBef>
                  <a:spcPct val="50000"/>
                </a:spcBef>
                <a:defRPr/>
              </a:pPr>
              <a:t>‹#›</a:t>
            </a:fld>
            <a:endParaRPr lang="en-US" sz="750" dirty="0">
              <a:solidFill>
                <a:schemeClr val="bg1"/>
              </a:solidFill>
            </a:endParaRPr>
          </a:p>
        </p:txBody>
      </p:sp>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1771650" y="3276600"/>
            <a:ext cx="5429250" cy="1752600"/>
          </a:xfrm>
          <a:prstGeom prst="rect">
            <a:avLst/>
          </a:prstGeom>
        </p:spPr>
        <p:txBody>
          <a:bodyPr anchor="ctr"/>
          <a:lstStyle>
            <a:lvl1pPr marL="0" indent="0" algn="ctr">
              <a:buNone/>
              <a:defRPr sz="1800">
                <a:solidFill>
                  <a:schemeClr val="bg1"/>
                </a:solidFill>
              </a:defRPr>
            </a:lvl1pPr>
          </a:lstStyle>
          <a:p>
            <a:r>
              <a:rPr lang="en-US" sz="1800" dirty="0">
                <a:solidFill>
                  <a:schemeClr val="bg1"/>
                </a:solidFill>
              </a:rPr>
              <a:t>Lorem ipsum dolor sit amet, illud </a:t>
            </a:r>
            <a:r>
              <a:rPr lang="en-US" sz="1800" dirty="0" err="1">
                <a:solidFill>
                  <a:schemeClr val="bg1"/>
                </a:solidFill>
              </a:rPr>
              <a:t>dolorem</a:t>
            </a:r>
            <a:r>
              <a:rPr lang="en-US" sz="1800" dirty="0">
                <a:solidFill>
                  <a:schemeClr val="bg1"/>
                </a:solidFill>
              </a:rPr>
              <a:t> </a:t>
            </a:r>
            <a:r>
              <a:rPr lang="en-US" sz="1800" dirty="0" err="1">
                <a:solidFill>
                  <a:schemeClr val="bg1"/>
                </a:solidFill>
              </a:rPr>
              <a:t>voluptaria</a:t>
            </a:r>
            <a:r>
              <a:rPr lang="en-US" sz="1800" dirty="0">
                <a:solidFill>
                  <a:schemeClr val="bg1"/>
                </a:solidFill>
              </a:rPr>
              <a:t> id vel. Duo no </a:t>
            </a:r>
            <a:r>
              <a:rPr lang="en-US" sz="1800" dirty="0" err="1">
                <a:solidFill>
                  <a:schemeClr val="bg1"/>
                </a:solidFill>
              </a:rPr>
              <a:t>prompta</a:t>
            </a:r>
            <a:r>
              <a:rPr lang="en-US" sz="1800" dirty="0">
                <a:solidFill>
                  <a:schemeClr val="bg1"/>
                </a:solidFill>
              </a:rPr>
              <a:t> </a:t>
            </a:r>
            <a:r>
              <a:rPr lang="en-US" sz="1800" dirty="0" err="1">
                <a:solidFill>
                  <a:schemeClr val="bg1"/>
                </a:solidFill>
              </a:rPr>
              <a:t>accusam</a:t>
            </a:r>
            <a:r>
              <a:rPr lang="en-US" sz="1800" dirty="0">
                <a:solidFill>
                  <a:schemeClr val="bg1"/>
                </a:solidFill>
              </a:rPr>
              <a:t>, </a:t>
            </a:r>
            <a:r>
              <a:rPr lang="en-US" sz="1800" dirty="0" err="1">
                <a:solidFill>
                  <a:schemeClr val="bg1"/>
                </a:solidFill>
              </a:rPr>
              <a:t>discere</a:t>
            </a:r>
            <a:r>
              <a:rPr lang="en-US" sz="1800" dirty="0">
                <a:solidFill>
                  <a:schemeClr val="bg1"/>
                </a:solidFill>
              </a:rPr>
              <a:t> minimum </a:t>
            </a:r>
            <a:r>
              <a:rPr lang="en-US" sz="1800" dirty="0" err="1">
                <a:solidFill>
                  <a:schemeClr val="bg1"/>
                </a:solidFill>
              </a:rPr>
              <a:t>corrumpit</a:t>
            </a:r>
            <a:r>
              <a:rPr lang="en-US" sz="1800" dirty="0">
                <a:solidFill>
                  <a:schemeClr val="bg1"/>
                </a:solidFill>
              </a:rPr>
              <a:t> </a:t>
            </a:r>
            <a:r>
              <a:rPr lang="en-US" sz="1800" dirty="0" err="1">
                <a:solidFill>
                  <a:schemeClr val="bg1"/>
                </a:solidFill>
              </a:rPr>
              <a:t>vel</a:t>
            </a:r>
            <a:r>
              <a:rPr lang="en-US" sz="1800" dirty="0">
                <a:solidFill>
                  <a:schemeClr val="bg1"/>
                </a:solidFill>
              </a:rPr>
              <a:t> no.</a:t>
            </a:r>
          </a:p>
        </p:txBody>
      </p:sp>
    </p:spTree>
    <p:extLst>
      <p:ext uri="{BB962C8B-B14F-4D97-AF65-F5344CB8AC3E}">
        <p14:creationId xmlns:p14="http://schemas.microsoft.com/office/powerpoint/2010/main" val="14688627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AFA13483-A24C-97DB-1FAB-B1EE383D6793}"/>
              </a:ext>
            </a:extLst>
          </p:cNvPr>
          <p:cNvSpPr/>
          <p:nvPr/>
        </p:nvSpPr>
        <p:spPr>
          <a:xfrm>
            <a:off x="3800476" y="-429"/>
            <a:ext cx="5357240"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Rectangle 12">
            <a:extLst>
              <a:ext uri="{FF2B5EF4-FFF2-40B4-BE49-F238E27FC236}">
                <a16:creationId xmlns:a16="http://schemas.microsoft.com/office/drawing/2014/main" id="{30CBF15A-228E-7325-6D7D-982EA5375DC4}"/>
              </a:ext>
            </a:extLst>
          </p:cNvPr>
          <p:cNvSpPr/>
          <p:nvPr/>
        </p:nvSpPr>
        <p:spPr>
          <a:xfrm>
            <a:off x="3800476" y="0"/>
            <a:ext cx="5368755"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4" name="Rectangle 13">
            <a:extLst>
              <a:ext uri="{FF2B5EF4-FFF2-40B4-BE49-F238E27FC236}">
                <a16:creationId xmlns:a16="http://schemas.microsoft.com/office/drawing/2014/main" id="{EBBC545E-CFDF-A40B-046E-AEC9E529B81C}"/>
              </a:ext>
            </a:extLst>
          </p:cNvPr>
          <p:cNvSpPr/>
          <p:nvPr/>
        </p:nvSpPr>
        <p:spPr>
          <a:xfrm rot="10800000">
            <a:off x="3800475" y="4571999"/>
            <a:ext cx="5368755"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5" name="Oval 14">
            <a:extLst>
              <a:ext uri="{FF2B5EF4-FFF2-40B4-BE49-F238E27FC236}">
                <a16:creationId xmlns:a16="http://schemas.microsoft.com/office/drawing/2014/main" id="{B90503D3-D62B-0038-E24C-05C4B676AF66}"/>
              </a:ext>
            </a:extLst>
          </p:cNvPr>
          <p:cNvSpPr/>
          <p:nvPr/>
        </p:nvSpPr>
        <p:spPr>
          <a:xfrm rot="13704304">
            <a:off x="3935884" y="1455394"/>
            <a:ext cx="4998441" cy="374883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65676" y="1270535"/>
            <a:ext cx="4135374" cy="2889504"/>
          </a:xfrm>
        </p:spPr>
        <p:txBody>
          <a:bodyPr vert="horz" lIns="91440" tIns="45720" rIns="91440" bIns="45720" rtlCol="0" anchor="b">
            <a:normAutofit/>
          </a:bodyPr>
          <a:lstStyle>
            <a:lvl1pPr>
              <a:defRPr lang="en-US" sz="2700" cap="all" spc="525"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65676" y="4974336"/>
            <a:ext cx="4286250" cy="1481328"/>
          </a:xfrm>
        </p:spPr>
        <p:txBody>
          <a:bodyPr vert="horz" lIns="91440" tIns="45720" rIns="91440" bIns="45720" rtlCol="0" anchor="ctr">
            <a:normAutofit/>
          </a:bodyPr>
          <a:lstStyle>
            <a:lvl1pPr marL="0" indent="0">
              <a:buNone/>
              <a:defRPr lang="en-US" cap="all" spc="300" baseline="0" dirty="0">
                <a:solidFill>
                  <a:schemeClr val="bg1"/>
                </a:solidFill>
              </a:defRPr>
            </a:lvl1pPr>
          </a:lstStyle>
          <a:p>
            <a:pPr lvl="0"/>
            <a:r>
              <a:rPr lang="en-US" dirty="0"/>
              <a:t>Click to edit Master subtitle style</a:t>
            </a:r>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3800475" cy="6858000"/>
          </a:xfrm>
          <a:blipFill>
            <a:blip r:embed="rId2">
              <a:alphaModFix amt="70000"/>
            </a:blip>
            <a:stretch>
              <a:fillRect/>
            </a:stretch>
          </a:blipFill>
        </p:spPr>
        <p:txBody>
          <a:bodyPr/>
          <a:lstStyle>
            <a:lvl1pPr marL="0" indent="0">
              <a:buNone/>
              <a:defRPr/>
            </a:lvl1pPr>
          </a:lstStyle>
          <a:p>
            <a:r>
              <a:rPr lang="en-US" dirty="0"/>
              <a:t>.</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265675" y="6455664"/>
            <a:ext cx="2176928" cy="365760"/>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456319" y="6455664"/>
            <a:ext cx="2239625" cy="365760"/>
          </a:xfrm>
        </p:spPr>
        <p:txBody>
          <a:bodyPr/>
          <a:lstStyle>
            <a:lvl1pPr>
              <a:defRPr>
                <a:solidFill>
                  <a:schemeClr val="bg1"/>
                </a:solidFill>
              </a:defRPr>
            </a:lvl1pPr>
          </a:lstStyle>
          <a:p>
            <a:fld id="{22927AFB-A171-440E-85AE-8173A49EBA6A}" type="datetime2">
              <a:rPr lang="en-US" smtClean="0"/>
              <a:t>Tuesday, June 16,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571669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74954" y="347472"/>
            <a:ext cx="7488936" cy="96012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954" y="1563624"/>
            <a:ext cx="7488936"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4BCA4-07E8-484C-A268-7A7F4DBB4C79}" type="datetime2">
              <a:rPr lang="en-US" smtClean="0"/>
              <a:t>Tuesday, June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66467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EA2EF993-7F0D-4ECF-FD85-4AAFAAAF91C6}"/>
              </a:ext>
            </a:extLst>
          </p:cNvPr>
          <p:cNvSpPr/>
          <p:nvPr/>
        </p:nvSpPr>
        <p:spPr>
          <a:xfrm rot="10800000" flipH="1">
            <a:off x="1" y="4572000"/>
            <a:ext cx="9144002"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Rectangle 5">
            <a:extLst>
              <a:ext uri="{FF2B5EF4-FFF2-40B4-BE49-F238E27FC236}">
                <a16:creationId xmlns:a16="http://schemas.microsoft.com/office/drawing/2014/main" id="{C6D141E1-516D-D7D9-7CAC-EBABCB077CDD}"/>
              </a:ext>
            </a:extLst>
          </p:cNvPr>
          <p:cNvSpPr/>
          <p:nvPr/>
        </p:nvSpPr>
        <p:spPr>
          <a:xfrm rot="10800000" flipH="1">
            <a:off x="3028950" y="4571780"/>
            <a:ext cx="6113954"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Freeform: Shape 10">
            <a:extLst>
              <a:ext uri="{FF2B5EF4-FFF2-40B4-BE49-F238E27FC236}">
                <a16:creationId xmlns:a16="http://schemas.microsoft.com/office/drawing/2014/main" id="{D973ECF1-2707-D092-89EA-AC6D4B79E56F}"/>
              </a:ext>
            </a:extLst>
          </p:cNvPr>
          <p:cNvSpPr/>
          <p:nvPr/>
        </p:nvSpPr>
        <p:spPr>
          <a:xfrm rot="14834054">
            <a:off x="1967536" y="3474969"/>
            <a:ext cx="2352194" cy="2870208"/>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5" name="Rectangle 14">
            <a:extLst>
              <a:ext uri="{FF2B5EF4-FFF2-40B4-BE49-F238E27FC236}">
                <a16:creationId xmlns:a16="http://schemas.microsoft.com/office/drawing/2014/main" id="{F09FDFDA-46A6-DCC7-FA34-612FC4BF8109}"/>
              </a:ext>
            </a:extLst>
          </p:cNvPr>
          <p:cNvSpPr/>
          <p:nvPr/>
        </p:nvSpPr>
        <p:spPr>
          <a:xfrm flipH="1">
            <a:off x="2285999" y="4572000"/>
            <a:ext cx="6857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0" y="4791456"/>
            <a:ext cx="7927848" cy="1170432"/>
          </a:xfrm>
        </p:spPr>
        <p:txBody>
          <a:bodyPr vert="horz" lIns="91440" tIns="45720" rIns="91440" bIns="45720" rtlCol="0" anchor="b">
            <a:normAutofit/>
          </a:bodyPr>
          <a:lstStyle>
            <a:lvl1pPr>
              <a:defRPr lang="en-US" sz="3000" cap="all" spc="525"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0" y="6025896"/>
            <a:ext cx="7934706" cy="429768"/>
          </a:xfrm>
        </p:spPr>
        <p:txBody>
          <a:bodyPr vert="horz" lIns="91440" tIns="45720" rIns="91440" bIns="45720" rtlCol="0">
            <a:normAutofit/>
          </a:bodyPr>
          <a:lstStyle>
            <a:lvl1pPr marL="0" indent="0">
              <a:buNone/>
              <a:defRPr lang="en-US" sz="1200" cap="all" spc="300" baseline="0">
                <a:solidFill>
                  <a:schemeClr val="bg1"/>
                </a:solidFill>
                <a:latin typeface="+mj-lt"/>
              </a:defRPr>
            </a:lvl1pPr>
          </a:lstStyle>
          <a:p>
            <a:pPr lvl="0"/>
            <a:r>
              <a:rPr lang="en-US" dirty="0"/>
              <a:t>Click to edit Master subtitle style</a:t>
            </a:r>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9144000" cy="4572000"/>
          </a:xfrm>
          <a:blipFill dpi="0" rotWithShape="1">
            <a:blip r:embed="rId2">
              <a:alphaModFix amt="70000"/>
            </a:blip>
            <a:srcRect/>
            <a:stretch>
              <a:fillRect/>
            </a:stretch>
          </a:blipFill>
        </p:spPr>
        <p:txBody>
          <a:bodyPr/>
          <a:lstStyle>
            <a:lvl1pPr marL="0" indent="0">
              <a:buNone/>
              <a:defRPr/>
            </a:lvl1pPr>
          </a:lstStyle>
          <a:p>
            <a:r>
              <a:rPr lang="en-US" dirty="0"/>
              <a:t>.</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548640" y="6455664"/>
            <a:ext cx="2667762" cy="365760"/>
          </a:xfrm>
        </p:spPr>
        <p:txBody>
          <a:bodyPr/>
          <a:lstStyle>
            <a:lvl1pPr>
              <a:defRPr>
                <a:solidFill>
                  <a:schemeClr val="bg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bg1"/>
                </a:solidFill>
              </a:defRPr>
            </a:lvl1pPr>
          </a:lstStyle>
          <a:p>
            <a:fld id="{8EC5E238-6443-4E66-ABD7-AFE41A3FA712}" type="datetime2">
              <a:rPr lang="en-US" smtClean="0"/>
              <a:t>Tuesday, June 16, 2026</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3212671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8D2DD7BB-25B8-B7A3-8E13-EDE8E1090689}"/>
              </a:ext>
            </a:extLst>
          </p:cNvPr>
          <p:cNvSpPr/>
          <p:nvPr/>
        </p:nvSpPr>
        <p:spPr>
          <a:xfrm rot="10800000" flipH="1">
            <a:off x="0" y="1"/>
            <a:ext cx="4572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Rectangle 8">
            <a:extLst>
              <a:ext uri="{FF2B5EF4-FFF2-40B4-BE49-F238E27FC236}">
                <a16:creationId xmlns:a16="http://schemas.microsoft.com/office/drawing/2014/main" id="{FB6C05D2-D53F-950D-185E-08B200EEFEB9}"/>
              </a:ext>
            </a:extLst>
          </p:cNvPr>
          <p:cNvSpPr/>
          <p:nvPr/>
        </p:nvSpPr>
        <p:spPr>
          <a:xfrm rot="10800000" flipH="1">
            <a:off x="-13716" y="4582456"/>
            <a:ext cx="4585715"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Rectangle 9">
            <a:extLst>
              <a:ext uri="{FF2B5EF4-FFF2-40B4-BE49-F238E27FC236}">
                <a16:creationId xmlns:a16="http://schemas.microsoft.com/office/drawing/2014/main" id="{BC0AF5C2-3AA9-7510-308E-9D21678F7EFC}"/>
              </a:ext>
            </a:extLst>
          </p:cNvPr>
          <p:cNvSpPr/>
          <p:nvPr/>
        </p:nvSpPr>
        <p:spPr>
          <a:xfrm rot="5400000" flipH="1">
            <a:off x="-971582" y="1259139"/>
            <a:ext cx="6878924" cy="4360643"/>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Oval 10">
            <a:extLst>
              <a:ext uri="{FF2B5EF4-FFF2-40B4-BE49-F238E27FC236}">
                <a16:creationId xmlns:a16="http://schemas.microsoft.com/office/drawing/2014/main" id="{13D13448-08C3-4231-6CCA-F17E4C608199}"/>
              </a:ext>
            </a:extLst>
          </p:cNvPr>
          <p:cNvSpPr/>
          <p:nvPr/>
        </p:nvSpPr>
        <p:spPr>
          <a:xfrm rot="10800000">
            <a:off x="711785" y="1319084"/>
            <a:ext cx="34865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0" y="941832"/>
            <a:ext cx="3470148" cy="3209544"/>
          </a:xfrm>
        </p:spPr>
        <p:txBody>
          <a:bodyPr vert="horz" lIns="91440" tIns="45720" rIns="91440" bIns="45720" rtlCol="0" anchor="b">
            <a:normAutofit/>
          </a:bodyPr>
          <a:lstStyle>
            <a:lvl1pPr>
              <a:defRPr lang="en-US" sz="2700" cap="all" spc="525"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0" y="4974336"/>
            <a:ext cx="3470148" cy="1453896"/>
          </a:xfrm>
        </p:spPr>
        <p:txBody>
          <a:bodyPr vert="horz" lIns="91440" tIns="45720" rIns="91440" bIns="45720" rtlCol="0" anchor="ctr">
            <a:normAutofit/>
          </a:bodyPr>
          <a:lstStyle>
            <a:lvl1pPr marL="0" indent="0">
              <a:buNone/>
              <a:defRPr lang="en-US" cap="all" spc="3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48640" y="6455664"/>
            <a:ext cx="3072384" cy="365760"/>
          </a:xfrm>
        </p:spPr>
        <p:txBody>
          <a:bodyPr/>
          <a:lstStyle>
            <a:lvl1pPr algn="l">
              <a:defRPr>
                <a:solidFill>
                  <a:schemeClr val="bg1"/>
                </a:solidFill>
              </a:defRPr>
            </a:lvl1pPr>
          </a:lstStyle>
          <a:p>
            <a:fld id="{F2D689D1-54B3-41D9-B112-32329B9B3CC6}" type="datetime2">
              <a:rPr lang="en-US" smtClean="0"/>
              <a:t>Tuesday, June 16,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3607308" y="6455664"/>
            <a:ext cx="41148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4569714" y="0"/>
            <a:ext cx="4574286"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74493494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F3CE0C29-D9B0-E434-079F-9F0C40DF20EC}"/>
              </a:ext>
            </a:extLst>
          </p:cNvPr>
          <p:cNvSpPr/>
          <p:nvPr/>
        </p:nvSpPr>
        <p:spPr>
          <a:xfrm rot="5400000" flipH="1">
            <a:off x="-1909149" y="1909144"/>
            <a:ext cx="6875820" cy="3057527"/>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3F9F604E-FEFA-3809-8244-5B72EE7BB044}"/>
              </a:ext>
            </a:extLst>
          </p:cNvPr>
          <p:cNvSpPr/>
          <p:nvPr/>
        </p:nvSpPr>
        <p:spPr>
          <a:xfrm rot="16200000">
            <a:off x="380537" y="4191463"/>
            <a:ext cx="2296453" cy="3057526"/>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Shape 11">
            <a:extLst>
              <a:ext uri="{FF2B5EF4-FFF2-40B4-BE49-F238E27FC236}">
                <a16:creationId xmlns:a16="http://schemas.microsoft.com/office/drawing/2014/main" id="{0D18E261-930C-6A44-A568-9DD2A88D3526}"/>
              </a:ext>
            </a:extLst>
          </p:cNvPr>
          <p:cNvSpPr/>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9486" y="850392"/>
            <a:ext cx="2201418" cy="3035808"/>
          </a:xfrm>
        </p:spPr>
        <p:txBody>
          <a:bodyPr vert="horz" lIns="91440" tIns="45720" rIns="91440" bIns="45720" rtlCol="0" anchor="t">
            <a:normAutofit/>
          </a:bodyPr>
          <a:lstStyle>
            <a:lvl1pPr>
              <a:defRPr lang="en-US" cap="all" spc="525"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9486" y="5001768"/>
            <a:ext cx="2194560" cy="1490472"/>
          </a:xfrm>
        </p:spPr>
        <p:txBody>
          <a:bodyPr vert="horz" lIns="91440" tIns="45720" rIns="91440" bIns="45720" rtlCol="0" anchor="ctr">
            <a:normAutofit/>
          </a:bodyPr>
          <a:lstStyle>
            <a:lvl1pPr marL="0" indent="0">
              <a:buNone/>
              <a:defRPr lang="en-US" sz="1200" cap="all" spc="300" baseline="0" dirty="0">
                <a:solidFill>
                  <a:schemeClr val="bg1"/>
                </a:solidFill>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24003" y="6455664"/>
            <a:ext cx="41148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459486" y="6455664"/>
            <a:ext cx="2420874" cy="365760"/>
          </a:xfrm>
        </p:spPr>
        <p:txBody>
          <a:bodyPr/>
          <a:lstStyle>
            <a:lvl1pPr algn="l">
              <a:defRPr>
                <a:solidFill>
                  <a:schemeClr val="bg1"/>
                </a:solidFill>
              </a:defRPr>
            </a:lvl1pPr>
          </a:lstStyle>
          <a:p>
            <a:fld id="{E144AFCF-5D00-4E8A-BE78-0A3382672AA6}" type="datetime2">
              <a:rPr lang="en-US" smtClean="0"/>
              <a:t>Tuesday, June 16, 2026</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3057525" y="0"/>
            <a:ext cx="6086475" cy="6868452"/>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91310629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Lst>
          </p:cNvPr>
          <p:cNvSpPr/>
          <p:nvPr/>
        </p:nvSpPr>
        <p:spPr>
          <a:xfrm flipH="1" flipV="1">
            <a:off x="-10837" y="0"/>
            <a:ext cx="91685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a:extLst>
              <a:ext uri="{FF2B5EF4-FFF2-40B4-BE49-F238E27FC236}">
                <a16:creationId xmlns:a16="http://schemas.microsoft.com/office/drawing/2014/main" id="{C1D8467A-A1B6-E7E6-CAD4-E63E0FE2CCCB}"/>
              </a:ext>
            </a:extLst>
          </p:cNvPr>
          <p:cNvSpPr/>
          <p:nvPr/>
        </p:nvSpPr>
        <p:spPr>
          <a:xfrm flipV="1">
            <a:off x="-5420" y="-5046"/>
            <a:ext cx="9163135"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Rectangle 12">
            <a:extLst>
              <a:ext uri="{FF2B5EF4-FFF2-40B4-BE49-F238E27FC236}">
                <a16:creationId xmlns:a16="http://schemas.microsoft.com/office/drawing/2014/main" id="{2A9C06E7-BC9C-2F5F-5DD1-D04EB713C63D}"/>
              </a:ext>
            </a:extLst>
          </p:cNvPr>
          <p:cNvSpPr/>
          <p:nvPr/>
        </p:nvSpPr>
        <p:spPr>
          <a:xfrm rot="10800000" flipH="1" flipV="1">
            <a:off x="-19136" y="-5045"/>
            <a:ext cx="9163136"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4" name="Rectangle 13">
            <a:extLst>
              <a:ext uri="{FF2B5EF4-FFF2-40B4-BE49-F238E27FC236}">
                <a16:creationId xmlns:a16="http://schemas.microsoft.com/office/drawing/2014/main" id="{985261F8-8CD8-F2E0-C386-BE6A16D95BFC}"/>
              </a:ext>
            </a:extLst>
          </p:cNvPr>
          <p:cNvSpPr/>
          <p:nvPr/>
        </p:nvSpPr>
        <p:spPr>
          <a:xfrm rot="16200000" flipH="1" flipV="1">
            <a:off x="2280582" y="-2291416"/>
            <a:ext cx="4571999" cy="9154838"/>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5" name="Oval 14">
            <a:extLst>
              <a:ext uri="{FF2B5EF4-FFF2-40B4-BE49-F238E27FC236}">
                <a16:creationId xmlns:a16="http://schemas.microsoft.com/office/drawing/2014/main" id="{D3D4A82C-6849-A88D-6D57-833E9A7481B9}"/>
              </a:ext>
            </a:extLst>
          </p:cNvPr>
          <p:cNvSpPr/>
          <p:nvPr/>
        </p:nvSpPr>
        <p:spPr>
          <a:xfrm rot="13168948" flipH="1" flipV="1">
            <a:off x="770370" y="609473"/>
            <a:ext cx="3754316"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D55CA38-7F60-D664-4EC0-C54B60C02BCF}"/>
              </a:ext>
            </a:extLst>
          </p:cNvPr>
          <p:cNvSpPr/>
          <p:nvPr/>
        </p:nvSpPr>
        <p:spPr>
          <a:xfrm rot="5400000" flipV="1">
            <a:off x="-2292678" y="2279319"/>
            <a:ext cx="6860522" cy="2296835"/>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667762" y="987552"/>
            <a:ext cx="5733288" cy="2944368"/>
          </a:xfrm>
        </p:spPr>
        <p:txBody>
          <a:bodyPr vert="horz" lIns="91440" tIns="45720" rIns="91440" bIns="45720" rtlCol="0" anchor="b">
            <a:normAutofit/>
          </a:bodyPr>
          <a:lstStyle>
            <a:lvl1pPr>
              <a:defRPr lang="en-US" sz="4050" cap="all" spc="525"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4046" y="5294376"/>
            <a:ext cx="5733288" cy="1078992"/>
          </a:xfrm>
        </p:spPr>
        <p:txBody>
          <a:bodyPr vert="horz" lIns="91440" tIns="45720" rIns="91440" bIns="45720" rtlCol="0" anchor="ctr">
            <a:normAutofit/>
          </a:bodyPr>
          <a:lstStyle>
            <a:lvl1pPr marL="0" indent="0">
              <a:buNone/>
              <a:defRPr lang="en-US" cap="all" spc="300" baseline="0">
                <a:solidFill>
                  <a:schemeClr val="bg1"/>
                </a:solidFill>
                <a:latin typeface="+mj-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3DE8AB4-3D9C-4366-A8D9-9A4F01D11121}" type="datetime2">
              <a:rPr lang="en-US" smtClean="0"/>
              <a:t>Tuesday, June 16,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83318795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344B8E2B-A9B5-DCE0-5C06-E99F762397CB}"/>
              </a:ext>
            </a:extLst>
          </p:cNvPr>
          <p:cNvSpPr/>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A8C38FEA-146D-53B3-36B0-5CBD8040636E}"/>
              </a:ext>
            </a:extLst>
          </p:cNvPr>
          <p:cNvSpPr/>
          <p:nvPr/>
        </p:nvSpPr>
        <p:spPr>
          <a:xfrm flipH="1">
            <a:off x="6857996" y="0"/>
            <a:ext cx="2307267"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1684D35E-A520-CA7A-97CB-6D815AB4CC5D}"/>
              </a:ext>
            </a:extLst>
          </p:cNvPr>
          <p:cNvSpPr/>
          <p:nvPr/>
        </p:nvSpPr>
        <p:spPr>
          <a:xfrm flipH="1">
            <a:off x="6857993" y="-1"/>
            <a:ext cx="2307266"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F85E890B-58C1-DD36-E90B-FFF0BE0CB5CB}"/>
              </a:ext>
            </a:extLst>
          </p:cNvPr>
          <p:cNvSpPr/>
          <p:nvPr/>
        </p:nvSpPr>
        <p:spPr>
          <a:xfrm rot="5400000" flipH="1">
            <a:off x="4582621" y="2275367"/>
            <a:ext cx="6858001" cy="2307266"/>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Freeform: Shape 15">
            <a:extLst>
              <a:ext uri="{FF2B5EF4-FFF2-40B4-BE49-F238E27FC236}">
                <a16:creationId xmlns:a16="http://schemas.microsoft.com/office/drawing/2014/main" id="{ABCD52CC-E8F2-3220-AE19-8A482DD1F236}"/>
              </a:ext>
            </a:extLst>
          </p:cNvPr>
          <p:cNvSpPr/>
          <p:nvPr/>
        </p:nvSpPr>
        <p:spPr>
          <a:xfrm rot="12508972">
            <a:off x="5962313" y="1673989"/>
            <a:ext cx="2401193"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0" y="612648"/>
            <a:ext cx="5253228" cy="3557016"/>
          </a:xfrm>
        </p:spPr>
        <p:txBody>
          <a:bodyPr vert="horz" lIns="91440" tIns="45720" rIns="91440" bIns="45720" rtlCol="0" anchor="t">
            <a:normAutofit/>
          </a:bodyPr>
          <a:lstStyle>
            <a:lvl1pPr>
              <a:defRPr lang="en-US" sz="3600" cap="all" spc="413" baseline="0"/>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0" y="4965192"/>
            <a:ext cx="4793742" cy="1490472"/>
          </a:xfrm>
        </p:spPr>
        <p:txBody>
          <a:bodyPr vert="horz" lIns="91440" tIns="45720" rIns="91440" bIns="45720" rtlCol="0" anchor="ctr">
            <a:normAutofit/>
          </a:bodyPr>
          <a:lstStyle>
            <a:lvl1pPr marL="0" indent="0">
              <a:buNone/>
              <a:defRPr lang="en-US" cap="all" spc="300" baseline="0">
                <a:latin typeface="+mj-lt"/>
              </a:defRPr>
            </a:lvl1pPr>
          </a:lstStyle>
          <a:p>
            <a:pPr lvl="0"/>
            <a:r>
              <a:rPr lang="en-US" dirty="0"/>
              <a:t>Click to edit Master subtitle style</a:t>
            </a:r>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3716182" y="6455664"/>
            <a:ext cx="2604651" cy="365760"/>
          </a:xfrm>
        </p:spPr>
        <p:txBody>
          <a:bodyPr/>
          <a:lstStyle>
            <a:lvl1pPr>
              <a:defRPr>
                <a:solidFill>
                  <a:schemeClr val="tx1"/>
                </a:solidFill>
              </a:defRPr>
            </a:lvl1pPr>
          </a:lstStyle>
          <a:p>
            <a:fld id="{5259F214-985C-4E7A-8724-986944FA2171}" type="datetime2">
              <a:rPr lang="en-US" smtClean="0"/>
              <a:t>Tuesday, June 16, 2026</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6307117" y="6455664"/>
            <a:ext cx="41148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2727873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7CFA0-C3A1-5564-DD4B-90674874B08D}"/>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4E2F783-0ED7-1F0B-219A-198549E350DD}"/>
              </a:ext>
            </a:extLst>
          </p:cNvPr>
          <p:cNvSpPr/>
          <p:nvPr/>
        </p:nvSpPr>
        <p:spPr>
          <a:xfrm>
            <a:off x="-4" y="-25866"/>
            <a:ext cx="9144004"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12F09062-D41B-0E2E-C1C0-F27562ED9597}"/>
              </a:ext>
            </a:extLst>
          </p:cNvPr>
          <p:cNvSpPr/>
          <p:nvPr/>
        </p:nvSpPr>
        <p:spPr>
          <a:xfrm rot="16200000">
            <a:off x="2281950" y="-2298495"/>
            <a:ext cx="4580101" cy="9143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BA6D366-64E2-13D3-2734-861E811E1F1A}"/>
              </a:ext>
            </a:extLst>
          </p:cNvPr>
          <p:cNvSpPr/>
          <p:nvPr/>
        </p:nvSpPr>
        <p:spPr>
          <a:xfrm rot="10800000">
            <a:off x="6113105" y="-25871"/>
            <a:ext cx="3030894"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Shape 10">
            <a:extLst>
              <a:ext uri="{FF2B5EF4-FFF2-40B4-BE49-F238E27FC236}">
                <a16:creationId xmlns:a16="http://schemas.microsoft.com/office/drawing/2014/main" id="{AE5B9BA8-AE27-B639-DB51-7E498FA9422B}"/>
              </a:ext>
            </a:extLst>
          </p:cNvPr>
          <p:cNvSpPr/>
          <p:nvPr/>
        </p:nvSpPr>
        <p:spPr>
          <a:xfrm rot="12508972">
            <a:off x="4114209" y="-1118641"/>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0" y="585216"/>
            <a:ext cx="5143500" cy="3200400"/>
          </a:xfrm>
        </p:spPr>
        <p:txBody>
          <a:bodyPr vert="horz" lIns="91440" tIns="45720" rIns="91440" bIns="45720" rtlCol="0" anchor="b">
            <a:normAutofit/>
          </a:bodyPr>
          <a:lstStyle>
            <a:lvl1pPr>
              <a:defRPr lang="en-US" sz="3600" cap="all" spc="413"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0" y="4965192"/>
            <a:ext cx="4793742" cy="1490472"/>
          </a:xfrm>
        </p:spPr>
        <p:txBody>
          <a:bodyPr vert="horz" lIns="91440" tIns="45720" rIns="91440" bIns="45720" rtlCol="0" anchor="ctr">
            <a:normAutofit/>
          </a:bodyPr>
          <a:lstStyle>
            <a:lvl1pPr marL="0" indent="0">
              <a:buNone/>
              <a:defRPr lang="en-US" cap="all" spc="300" baseline="0" dirty="0">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258C9C02-FCB9-44E9-9951-263455134367}" type="datetime2">
              <a:rPr lang="en-US" smtClean="0"/>
              <a:t>Tuesday, June 16, 2026</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50980548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88B77CE-1C97-410B-ABCB-65F7015826DB}" type="datetime1">
              <a:rPr lang="ja-JP" altLang="en-US"/>
              <a:pPr/>
              <a:t>2026/6/16</a:t>
            </a:fld>
            <a:endParaRPr lang="ja-JP" altLang="en-US"/>
          </a:p>
        </p:txBody>
      </p:sp>
      <p:sp>
        <p:nvSpPr>
          <p:cNvPr id="3" name="Footer Placeholder 4"/>
          <p:cNvSpPr>
            <a:spLocks noGrp="1"/>
          </p:cNvSpPr>
          <p:nvPr>
            <p:ph type="ftr" sz="quarter" idx="11"/>
          </p:nvPr>
        </p:nvSpPr>
        <p:spPr/>
        <p:txBody>
          <a:bodyPr/>
          <a:lstStyle>
            <a:lvl1pPr>
              <a:defRPr/>
            </a:lvl1pPr>
          </a:lstStyle>
          <a:p>
            <a:endParaRPr lang="ja-JP" altLang="en-US"/>
          </a:p>
        </p:txBody>
      </p:sp>
      <p:sp>
        <p:nvSpPr>
          <p:cNvPr id="4" name="Slide Number Placeholder 5"/>
          <p:cNvSpPr>
            <a:spLocks noGrp="1"/>
          </p:cNvSpPr>
          <p:nvPr>
            <p:ph type="sldNum" sz="quarter" idx="12"/>
          </p:nvPr>
        </p:nvSpPr>
        <p:spPr/>
        <p:txBody>
          <a:bodyPr/>
          <a:lstStyle>
            <a:lvl1pPr>
              <a:defRPr/>
            </a:lvl1pPr>
          </a:lstStyle>
          <a:p>
            <a:fld id="{2B4C19F0-4231-41C1-9E42-D55EDBA23ACD}" type="slidenum">
              <a:rPr lang="ja-JP" altLang="en-US"/>
              <a:pPr/>
              <a:t>‹#›</a:t>
            </a:fld>
            <a:endParaRPr lang="ja-JP" alt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Lst>
          </p:cNvPr>
          <p:cNvSpPr/>
          <p:nvPr/>
        </p:nvSpPr>
        <p:spPr>
          <a:xfrm flipH="1">
            <a:off x="-5422" y="-2522"/>
            <a:ext cx="9163137"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Rectangle 8">
            <a:extLst>
              <a:ext uri="{FF2B5EF4-FFF2-40B4-BE49-F238E27FC236}">
                <a16:creationId xmlns:a16="http://schemas.microsoft.com/office/drawing/2014/main" id="{6DA992C5-451E-EC0E-D54A-B0AA21D57F04}"/>
              </a:ext>
            </a:extLst>
          </p:cNvPr>
          <p:cNvSpPr/>
          <p:nvPr/>
        </p:nvSpPr>
        <p:spPr>
          <a:xfrm>
            <a:off x="-5420" y="-5045"/>
            <a:ext cx="9163135"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Rectangle 9">
            <a:extLst>
              <a:ext uri="{FF2B5EF4-FFF2-40B4-BE49-F238E27FC236}">
                <a16:creationId xmlns:a16="http://schemas.microsoft.com/office/drawing/2014/main" id="{5A4914C5-E872-F937-694B-9226A87D21A6}"/>
              </a:ext>
            </a:extLst>
          </p:cNvPr>
          <p:cNvSpPr/>
          <p:nvPr/>
        </p:nvSpPr>
        <p:spPr>
          <a:xfrm rot="10800000" flipH="1">
            <a:off x="5420" y="-5045"/>
            <a:ext cx="9152295"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id="{7B2BF5D5-EB9E-9501-6A32-C2BB4C8ED6A7}"/>
              </a:ext>
            </a:extLst>
          </p:cNvPr>
          <p:cNvSpPr/>
          <p:nvPr/>
        </p:nvSpPr>
        <p:spPr>
          <a:xfrm rot="5400000" flipH="1">
            <a:off x="3433147" y="-3438569"/>
            <a:ext cx="2286000" cy="9163136"/>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Oval 11">
            <a:extLst>
              <a:ext uri="{FF2B5EF4-FFF2-40B4-BE49-F238E27FC236}">
                <a16:creationId xmlns:a16="http://schemas.microsoft.com/office/drawing/2014/main" id="{90768E01-CF59-AC8E-6819-61512B528C04}"/>
              </a:ext>
            </a:extLst>
          </p:cNvPr>
          <p:cNvSpPr/>
          <p:nvPr/>
        </p:nvSpPr>
        <p:spPr>
          <a:xfrm rot="8431052" flipH="1">
            <a:off x="1052804" y="524809"/>
            <a:ext cx="3754316"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886865A1-AC73-67A9-BC14-E75D3F26BDE9}"/>
              </a:ext>
            </a:extLst>
          </p:cNvPr>
          <p:cNvSpPr/>
          <p:nvPr/>
        </p:nvSpPr>
        <p:spPr>
          <a:xfrm rot="16200000">
            <a:off x="-2292678" y="2279319"/>
            <a:ext cx="6860522" cy="2296835"/>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743200" y="2807208"/>
            <a:ext cx="5733288" cy="3346704"/>
          </a:xfrm>
        </p:spPr>
        <p:txBody>
          <a:bodyPr anchor="t">
            <a:normAutofit/>
          </a:bodyPr>
          <a:lstStyle>
            <a:lvl1pPr>
              <a:lnSpc>
                <a:spcPct val="110000"/>
              </a:lnSpc>
              <a:defRPr sz="4050" cap="all" spc="525"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18A3F06B-6751-4328-A64C-7E682DA41140}" type="datetime2">
              <a:rPr lang="en-US" smtClean="0"/>
              <a:t>Tuesday, June 16, 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53504929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Lst>
          </p:cNvPr>
          <p:cNvSpPr/>
          <p:nvPr/>
        </p:nvSpPr>
        <p:spPr>
          <a:xfrm flipH="1">
            <a:off x="0" y="0"/>
            <a:ext cx="9141714"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4" name="Rectangle 13">
            <a:extLst>
              <a:ext uri="{FF2B5EF4-FFF2-40B4-BE49-F238E27FC236}">
                <a16:creationId xmlns:a16="http://schemas.microsoft.com/office/drawing/2014/main" id="{114D9F56-D5FE-5416-E898-561CCD18E63E}"/>
              </a:ext>
            </a:extLst>
          </p:cNvPr>
          <p:cNvSpPr/>
          <p:nvPr/>
        </p:nvSpPr>
        <p:spPr>
          <a:xfrm>
            <a:off x="-5420" y="2522"/>
            <a:ext cx="9157721"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5" name="Rectangle 14">
            <a:extLst>
              <a:ext uri="{FF2B5EF4-FFF2-40B4-BE49-F238E27FC236}">
                <a16:creationId xmlns:a16="http://schemas.microsoft.com/office/drawing/2014/main" id="{DCE312D2-549E-F681-7F68-B8AAD2F7696A}"/>
              </a:ext>
            </a:extLst>
          </p:cNvPr>
          <p:cNvSpPr/>
          <p:nvPr/>
        </p:nvSpPr>
        <p:spPr>
          <a:xfrm rot="10800000" flipH="1">
            <a:off x="287560" y="0"/>
            <a:ext cx="8870156"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6" name="Rectangle 15">
            <a:extLst>
              <a:ext uri="{FF2B5EF4-FFF2-40B4-BE49-F238E27FC236}">
                <a16:creationId xmlns:a16="http://schemas.microsoft.com/office/drawing/2014/main" id="{5CC4FFFC-E214-3024-4ED7-32DAAA7A66E0}"/>
              </a:ext>
            </a:extLst>
          </p:cNvPr>
          <p:cNvSpPr/>
          <p:nvPr/>
        </p:nvSpPr>
        <p:spPr>
          <a:xfrm rot="5400000" flipH="1">
            <a:off x="3423580" y="-3429002"/>
            <a:ext cx="2286000" cy="9144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7" name="Rectangle 16">
            <a:extLst>
              <a:ext uri="{FF2B5EF4-FFF2-40B4-BE49-F238E27FC236}">
                <a16:creationId xmlns:a16="http://schemas.microsoft.com/office/drawing/2014/main" id="{963C23C4-6670-C4D3-CA25-EAF7EB91AC78}"/>
              </a:ext>
            </a:extLst>
          </p:cNvPr>
          <p:cNvSpPr/>
          <p:nvPr/>
        </p:nvSpPr>
        <p:spPr>
          <a:xfrm rot="10800000">
            <a:off x="2286" y="-5047"/>
            <a:ext cx="9141714"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8" name="Oval 17">
            <a:extLst>
              <a:ext uri="{FF2B5EF4-FFF2-40B4-BE49-F238E27FC236}">
                <a16:creationId xmlns:a16="http://schemas.microsoft.com/office/drawing/2014/main" id="{FAF9AED1-BD83-3598-C1F0-DC7ED0150981}"/>
              </a:ext>
            </a:extLst>
          </p:cNvPr>
          <p:cNvSpPr/>
          <p:nvPr/>
        </p:nvSpPr>
        <p:spPr>
          <a:xfrm rot="20481594" flipH="1">
            <a:off x="4629185" y="626278"/>
            <a:ext cx="3754316"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548640" y="2596896"/>
            <a:ext cx="6700266" cy="3566160"/>
          </a:xfrm>
        </p:spPr>
        <p:txBody>
          <a:bodyPr anchor="b">
            <a:normAutofit/>
          </a:bodyPr>
          <a:lstStyle>
            <a:lvl1pPr>
              <a:lnSpc>
                <a:spcPct val="110000"/>
              </a:lnSpc>
              <a:defRPr sz="4500" cap="all" spc="525"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CF9D34E2-F5B0-4166-BCAC-F99A4EBB0C26}" type="datetime2">
              <a:rPr lang="en-US" smtClean="0"/>
              <a:t>Tuesday, June 16, 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8215610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C5E01-6047-09D9-CA8C-ACF771ED4F5F}"/>
              </a:ext>
            </a:extLst>
          </p:cNvPr>
          <p:cNvSpPr/>
          <p:nvPr/>
        </p:nvSpPr>
        <p:spPr>
          <a:xfrm>
            <a:off x="-2" y="0"/>
            <a:ext cx="914400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A3735CD2-2790-A02E-C1A3-EB251A110779}"/>
              </a:ext>
            </a:extLst>
          </p:cNvPr>
          <p:cNvSpPr/>
          <p:nvPr/>
        </p:nvSpPr>
        <p:spPr>
          <a:xfrm flipH="1">
            <a:off x="-1" y="0"/>
            <a:ext cx="4572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27BCFA5-D41F-08E8-0C59-3B6D1AE8FC85}"/>
              </a:ext>
            </a:extLst>
          </p:cNvPr>
          <p:cNvSpPr/>
          <p:nvPr/>
        </p:nvSpPr>
        <p:spPr>
          <a:xfrm flipH="1">
            <a:off x="0" y="17416"/>
            <a:ext cx="3800475"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BE833A7D-2BA4-F824-376C-8607C290E93B}"/>
              </a:ext>
            </a:extLst>
          </p:cNvPr>
          <p:cNvSpPr/>
          <p:nvPr/>
        </p:nvSpPr>
        <p:spPr>
          <a:xfrm rot="5400000" flipH="1">
            <a:off x="-840148" y="1428441"/>
            <a:ext cx="6595192" cy="42290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DCFC381E-3DA3-22D7-F3CB-6FF3B17D6865}"/>
              </a:ext>
            </a:extLst>
          </p:cNvPr>
          <p:cNvSpPr/>
          <p:nvPr/>
        </p:nvSpPr>
        <p:spPr>
          <a:xfrm rot="12508972">
            <a:off x="489082" y="716188"/>
            <a:ext cx="3754316"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7220" y="2029968"/>
            <a:ext cx="3298698" cy="2825496"/>
          </a:xfrm>
        </p:spPr>
        <p:txBody>
          <a:bodyPr anchor="ctr">
            <a:normAutofit/>
          </a:bodyPr>
          <a:lstStyle>
            <a:lvl1pPr algn="ctr">
              <a:lnSpc>
                <a:spcPct val="110000"/>
              </a:lnSpc>
              <a:defRPr sz="3000" cap="all" spc="525"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253228" y="584689"/>
            <a:ext cx="3387852" cy="5688623"/>
          </a:xfrm>
        </p:spPr>
        <p:txBody>
          <a:bodyPr vert="horz" lIns="91440" tIns="45720" rIns="91440" bIns="45720" rtlCol="0" anchor="ctr">
            <a:normAutofit/>
          </a:bodyPr>
          <a:lstStyle>
            <a:lvl1pPr marL="257175" indent="-257175">
              <a:buFont typeface="+mj-lt"/>
              <a:buAutoNum type="arabicPeriod"/>
              <a:defRPr lang="en-US" sz="1350"/>
            </a:lvl1pPr>
            <a:lvl2pPr marL="428625" indent="-257175">
              <a:buFont typeface="+mj-lt"/>
              <a:buAutoNum type="arabicPeriod"/>
              <a:defRPr sz="1200"/>
            </a:lvl2pPr>
            <a:lvl3pPr marL="600075" indent="-257175">
              <a:buFont typeface="+mj-lt"/>
              <a:buAutoNum type="arabicPeriod"/>
              <a:defRPr sz="1050"/>
            </a:lvl3pPr>
            <a:lvl4pPr>
              <a:buFont typeface="+mj-lt"/>
              <a:buAutoNum type="arabicPeriod"/>
              <a:defRPr sz="1050"/>
            </a:lvl4pPr>
            <a:lvl5pPr>
              <a:buFont typeface="+mj-lt"/>
              <a:buAutoNum type="arabicPeriod"/>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02FDF1D-424D-4F55-8CAE-9342A40AFD81}" type="datetime2">
              <a:rPr lang="en-US" smtClean="0"/>
              <a:t>Tuesday, June 16, 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535958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4"/>
            <a:ext cx="9143999"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742"/>
            <a:ext cx="4711447"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14950" y="1014984"/>
            <a:ext cx="3367278" cy="1463040"/>
          </a:xfrm>
        </p:spPr>
        <p:txBody>
          <a:bodyPr anchor="t">
            <a:normAutofit/>
          </a:bodyPr>
          <a:lstStyle>
            <a:lvl1pPr>
              <a:defRPr sz="3000" cap="all" spc="525" baseline="0"/>
            </a:lvl1pPr>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4711446" cy="6411311"/>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314950" y="2633472"/>
            <a:ext cx="3374136" cy="2980944"/>
          </a:xfrm>
        </p:spPr>
        <p:txBody>
          <a:bodyPr anchor="b">
            <a:normAutofit/>
          </a:bodyPr>
          <a:lstStyle>
            <a:lvl1pPr marL="257175" indent="-257175">
              <a:buFont typeface="+mj-lt"/>
              <a:buAutoNum type="arabicPeriod"/>
              <a:defRPr sz="1350"/>
            </a:lvl1pPr>
            <a:lvl2pPr marL="428625" indent="-257175">
              <a:buFont typeface="+mj-lt"/>
              <a:buAutoNum type="arabicPeriod"/>
              <a:defRPr sz="1200"/>
            </a:lvl2pPr>
            <a:lvl3pPr marL="514350" indent="-171450">
              <a:buFont typeface="+mj-lt"/>
              <a:buAutoNum type="arabicPeriod"/>
              <a:defRPr sz="1050"/>
            </a:lvl3pPr>
            <a:lvl4pPr marL="685800" indent="-171450">
              <a:buFont typeface="+mj-lt"/>
              <a:buAutoNum type="arabicPeriod"/>
              <a:defRPr sz="1050"/>
            </a:lvl4pPr>
            <a:lvl5pPr marL="857250" indent="-171450">
              <a:buFont typeface="+mj-lt"/>
              <a:buAutoNum type="arabicPeriod"/>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02870" y="6455664"/>
            <a:ext cx="2667762"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A7019B1F-F9E0-40A8-8123-21681C0812EB}" type="datetime2">
              <a:rPr lang="en-US" smtClean="0"/>
              <a:t>Tuesday, June 16, 2026</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568575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FF914-ECFF-A4E1-AD86-108676B324D3}"/>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E98606AF-234E-F01C-E350-3E326E5ABE30}"/>
              </a:ext>
            </a:extLst>
          </p:cNvPr>
          <p:cNvSpPr/>
          <p:nvPr/>
        </p:nvSpPr>
        <p:spPr>
          <a:xfrm>
            <a:off x="-8407" y="0"/>
            <a:ext cx="9152406"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5FE6AE3A-A1C7-E9CA-615A-87942C8FD35D}"/>
              </a:ext>
            </a:extLst>
          </p:cNvPr>
          <p:cNvSpPr/>
          <p:nvPr/>
        </p:nvSpPr>
        <p:spPr>
          <a:xfrm>
            <a:off x="-8408" y="4200"/>
            <a:ext cx="6094883"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9C082EBC-AF50-5C78-B731-0C4380660AF5}"/>
              </a:ext>
            </a:extLst>
          </p:cNvPr>
          <p:cNvSpPr/>
          <p:nvPr/>
        </p:nvSpPr>
        <p:spPr>
          <a:xfrm>
            <a:off x="4100" y="-6045"/>
            <a:ext cx="9148306"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74954" y="347472"/>
            <a:ext cx="7406640" cy="1033272"/>
          </a:xfr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954" y="2203704"/>
            <a:ext cx="7406640" cy="406762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02870" y="6455664"/>
            <a:ext cx="2667762"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326AF6F-B60F-4C18-B9AB-ED82420774C4}" type="datetime2">
              <a:rPr lang="en-US" smtClean="0"/>
              <a:t>Tuesday, June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762335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74954" y="2103120"/>
            <a:ext cx="3243834" cy="2454796"/>
          </a:xfrm>
        </p:spPr>
        <p:txBody>
          <a:bodyPr anchor="t">
            <a:normAutofit/>
          </a:bodyPr>
          <a:lstStyle>
            <a:lvl1pPr>
              <a:defRPr sz="33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4705350" y="2103120"/>
            <a:ext cx="3243834" cy="2459736"/>
          </a:xfrm>
        </p:spPr>
        <p:txBody>
          <a:bodyPr vert="horz" lIns="91440" tIns="45720" rIns="91440" bIns="45720" rtlCol="0">
            <a:normAutofit/>
          </a:bodyPr>
          <a:lstStyle>
            <a:lvl1pPr marL="0" indent="0">
              <a:buNone/>
              <a:defRPr lang="en-US" sz="1500" dirty="0"/>
            </a:lvl1pPr>
            <a:lvl2pPr marL="171450" indent="0">
              <a:buNone/>
              <a:defRPr lang="en-US" sz="1350" dirty="0"/>
            </a:lvl2pPr>
            <a:lvl3pPr marL="342900" indent="0">
              <a:buNone/>
              <a:defRPr lang="en-US" sz="1200" dirty="0"/>
            </a:lvl3pPr>
            <a:lvl4pPr marL="514350" indent="0">
              <a:buNone/>
              <a:defRPr lang="en-US" sz="1050" dirty="0"/>
            </a:lvl4pPr>
            <a:lvl5pPr marL="685800" indent="0">
              <a:buNone/>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CF6005E-1485-423F-B5D4-36E24475CFEE}" type="datetime2">
              <a:rPr lang="en-US" smtClean="0"/>
              <a:t>Tuesday, June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81938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1600200"/>
            <a:ext cx="2859786" cy="2999232"/>
          </a:xfrm>
        </p:spPr>
        <p:txBody>
          <a:bodyPr anchor="t">
            <a:normAutofit/>
          </a:bodyPr>
          <a:lstStyle>
            <a:lvl1pPr>
              <a:defRPr sz="2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283528" y="1600200"/>
            <a:ext cx="3669492"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04E31E-DF49-445C-800F-5FFC1FA8170B}" type="datetime2">
              <a:rPr lang="en-US" smtClean="0"/>
              <a:t>Tuesday, June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6260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1600200"/>
            <a:ext cx="2708910" cy="2999232"/>
          </a:xfrm>
        </p:spPr>
        <p:txBody>
          <a:bodyPr anchor="t">
            <a:normAutofit/>
          </a:bodyPr>
          <a:lstStyle>
            <a:lvl1pPr>
              <a:defRPr sz="2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799332" y="1600200"/>
            <a:ext cx="4601718"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3541D06-5B5C-452D-81B5-D55337162AD4}" type="datetime2">
              <a:rPr lang="en-US" smtClean="0"/>
              <a:t>Tuesday, June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248836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704088"/>
            <a:ext cx="2660904" cy="4965192"/>
          </a:xfrm>
        </p:spPr>
        <p:txBody>
          <a:bodyPr anchor="t">
            <a:normAutofit/>
          </a:bodyPr>
          <a:lstStyle>
            <a:lvl1pPr>
              <a:defRPr sz="2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799332" y="704088"/>
            <a:ext cx="4796028"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8F4B41-77D5-4516-9B41-E9168C96B23B}" type="datetime2">
              <a:rPr lang="en-US" smtClean="0"/>
              <a:t>Tuesday, June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73155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704088"/>
            <a:ext cx="2187702" cy="2916936"/>
          </a:xfrm>
        </p:spPr>
        <p:txBody>
          <a:bodyPr anchor="t">
            <a:normAutofit/>
          </a:bodyPr>
          <a:lstStyle>
            <a:lvl1pPr>
              <a:defRPr sz="24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441469" y="704088"/>
            <a:ext cx="534924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D37B679-27F6-4DEC-AE7E-AE12D4B5C168}" type="datetime2">
              <a:rPr lang="en-US" smtClean="0"/>
              <a:t>Tuesday, June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8924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6B9E995-113C-428C-AFC9-76AA73A9D0EB}" type="datetime1">
              <a:rPr lang="ja-JP" altLang="en-US"/>
              <a:pPr/>
              <a:t>2026/6/16</a:t>
            </a:fld>
            <a:endParaRPr lang="ja-JP" altLang="en-US"/>
          </a:p>
        </p:txBody>
      </p:sp>
      <p:sp>
        <p:nvSpPr>
          <p:cNvPr id="4" name="Footer Placeholder 4"/>
          <p:cNvSpPr>
            <a:spLocks noGrp="1"/>
          </p:cNvSpPr>
          <p:nvPr>
            <p:ph type="ftr" sz="quarter" idx="11"/>
          </p:nvPr>
        </p:nvSpPr>
        <p:spPr/>
        <p:txBody>
          <a:bodyPr/>
          <a:lstStyle>
            <a:lvl1pPr>
              <a:defRPr/>
            </a:lvl1pPr>
          </a:lstStyle>
          <a:p>
            <a:endParaRPr lang="ja-JP" altLang="en-US"/>
          </a:p>
        </p:txBody>
      </p:sp>
      <p:sp>
        <p:nvSpPr>
          <p:cNvPr id="5" name="Slide Number Placeholder 5"/>
          <p:cNvSpPr>
            <a:spLocks noGrp="1"/>
          </p:cNvSpPr>
          <p:nvPr>
            <p:ph type="sldNum" sz="quarter" idx="12"/>
          </p:nvPr>
        </p:nvSpPr>
        <p:spPr/>
        <p:txBody>
          <a:bodyPr/>
          <a:lstStyle>
            <a:lvl1pPr>
              <a:defRPr/>
            </a:lvl1pPr>
          </a:lstStyle>
          <a:p>
            <a:fld id="{C2B63B91-861F-49DC-A6F6-58B0F2CAE9C5}" type="slidenum">
              <a:rPr lang="ja-JP" altLang="en-US"/>
              <a:pPr/>
              <a:t>‹#›</a:t>
            </a:fld>
            <a:endParaRPr lang="ja-JP" altLang="en-US"/>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8DFF7-84C4-DA92-2628-88F515669E31}"/>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E8358C6A-FFB7-7F91-94AA-423822AA8C38}"/>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FF7B507E-31E7-16F8-CF5C-A1250BA873D8}"/>
              </a:ext>
            </a:extLst>
          </p:cNvPr>
          <p:cNvSpPr/>
          <p:nvPr/>
        </p:nvSpPr>
        <p:spPr>
          <a:xfrm flipH="1">
            <a:off x="6016830" y="6406116"/>
            <a:ext cx="312716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475488"/>
            <a:ext cx="4800600" cy="119786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48640" y="1856232"/>
            <a:ext cx="480060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6016831" y="603504"/>
            <a:ext cx="2665397"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A318DFB-5F24-4AAB-A84B-D248D5DAC033}" type="datetime2">
              <a:rPr lang="en-US" smtClean="0"/>
              <a:t>Tuesday, June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117090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71C36B-E56C-A499-1D3F-AC8DC09B0AE3}"/>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7BC72D07-FB95-F16C-6535-C8AEB3ACAFA0}"/>
              </a:ext>
            </a:extLst>
          </p:cNvPr>
          <p:cNvSpPr/>
          <p:nvPr/>
        </p:nvSpPr>
        <p:spPr>
          <a:xfrm rot="10800000" flipH="1">
            <a:off x="0" y="6408316"/>
            <a:ext cx="9144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2CAA119A-27E9-C86D-0929-AC7B5A35BD16}"/>
              </a:ext>
            </a:extLst>
          </p:cNvPr>
          <p:cNvSpPr/>
          <p:nvPr/>
        </p:nvSpPr>
        <p:spPr>
          <a:xfrm flipH="1">
            <a:off x="2855665" y="6408316"/>
            <a:ext cx="6288333"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538728" y="310896"/>
            <a:ext cx="51435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452628" y="603504"/>
            <a:ext cx="2394422"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538728" y="1380744"/>
            <a:ext cx="51435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71286253-1B6C-4476-BA10-7DFF05BDD8C1}" type="datetime2">
              <a:rPr lang="en-US" smtClean="0"/>
              <a:t>Tuesday, June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169073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41EC5E-2E3A-29A5-7F01-3D098A93FA76}"/>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FCDB1A6A-A82E-C28C-BC71-E59067A1D47F}"/>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E2B683A0-4783-F398-8347-7EAF3DEE633C}"/>
              </a:ext>
            </a:extLst>
          </p:cNvPr>
          <p:cNvSpPr/>
          <p:nvPr/>
        </p:nvSpPr>
        <p:spPr>
          <a:xfrm flipH="1">
            <a:off x="6368344" y="6406116"/>
            <a:ext cx="2775656"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312572"/>
            <a:ext cx="51435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48640" y="1380744"/>
            <a:ext cx="51435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6368345" y="603504"/>
            <a:ext cx="2313883"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26721B-6321-48CC-A06F-4DC67D115E8F}" type="datetime2">
              <a:rPr lang="en-US" smtClean="0"/>
              <a:t>Tuesday, June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82932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0FDF4-E04E-45E3-73D7-9BD1BD2BCA87}"/>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29DCA41D-9DCB-DD45-31CF-2ACE1D2C681B}"/>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C21F0C67-B5B9-BA90-0D30-7132F7490891}"/>
              </a:ext>
            </a:extLst>
          </p:cNvPr>
          <p:cNvSpPr/>
          <p:nvPr/>
        </p:nvSpPr>
        <p:spPr>
          <a:xfrm flipH="1">
            <a:off x="3935490" y="6400799"/>
            <a:ext cx="5208508"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15434" y="475488"/>
            <a:ext cx="4080510" cy="1197864"/>
          </a:xfrm>
        </p:spPr>
        <p:txBody>
          <a:bodyPr anchor="b"/>
          <a:lstStyle/>
          <a:p>
            <a:r>
              <a:rPr lang="en-US" dirty="0"/>
              <a:t>Click to edit Master title style</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p:txBody>
          <a:bodyPr/>
          <a:lstStyle/>
          <a:p>
            <a:r>
              <a:rPr lang="en-US"/>
              <a:t>Sample Footer Text</a:t>
            </a:r>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452628" y="603504"/>
            <a:ext cx="3482862"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4615434" y="1856232"/>
            <a:ext cx="408051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CD5DF956-88B4-4B11-B70D-3316C48FAF0D}" type="datetime2">
              <a:rPr lang="en-US" smtClean="0"/>
              <a:t>Tuesday, June 16, 2026</a:t>
            </a:fld>
            <a:endParaRPr lang="en-US"/>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1476792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05052-C3B6-6D2C-A5A8-3EFDF993E71B}"/>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981E3123-7D9E-2A08-F196-CDF340945D9D}"/>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7FF22AD7-5E04-F73B-69E6-5FA92F998C90}"/>
              </a:ext>
            </a:extLst>
          </p:cNvPr>
          <p:cNvSpPr/>
          <p:nvPr/>
        </p:nvSpPr>
        <p:spPr>
          <a:xfrm flipH="1">
            <a:off x="5463461" y="6400799"/>
            <a:ext cx="368053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31052" y="475488"/>
            <a:ext cx="2551176" cy="1197864"/>
          </a:xfrm>
        </p:spPr>
        <p:txBody>
          <a:bodyPr anchor="b"/>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452629" y="603504"/>
            <a:ext cx="5010833"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31052" y="1856232"/>
            <a:ext cx="2551176"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9AB004D8-8BA8-480E-9129-E735C18CC49D}" type="datetime2">
              <a:rPr lang="en-US" smtClean="0"/>
              <a:t>Tuesday, June 16,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2309245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DBB930F6-9FDA-0841-96E2-360254453D93}"/>
              </a:ext>
            </a:extLst>
          </p:cNvPr>
          <p:cNvSpPr/>
          <p:nvPr/>
        </p:nvSpPr>
        <p:spPr>
          <a:xfrm flipH="1">
            <a:off x="5671825" y="6406116"/>
            <a:ext cx="3472173"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0060" y="704087"/>
            <a:ext cx="2180844"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017520" y="704088"/>
            <a:ext cx="2132838"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5671827" y="0"/>
            <a:ext cx="3472173" cy="6409944"/>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D4A58DCA-69A1-40C7-8F11-9BD47CD4C934}" type="datetime2">
              <a:rPr lang="en-US" smtClean="0"/>
              <a:t>Tuesday, June 16,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229598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DBB930F6-9FDA-0841-96E2-360254453D93}"/>
              </a:ext>
            </a:extLst>
          </p:cNvPr>
          <p:cNvSpPr/>
          <p:nvPr/>
        </p:nvSpPr>
        <p:spPr>
          <a:xfrm flipH="1">
            <a:off x="6229350" y="6406116"/>
            <a:ext cx="291465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0060" y="704088"/>
            <a:ext cx="2180844"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017520" y="704088"/>
            <a:ext cx="2832354"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229350" y="0"/>
            <a:ext cx="2914650" cy="6406116"/>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33DFD5A6-3F5B-4C93-83C0-9BE650DA7164}" type="datetime2">
              <a:rPr lang="en-US" smtClean="0"/>
              <a:t>Tuesday, June 16,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529081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270C72-937F-4EEB-59FB-6FC29DF45701}"/>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4DBABC61-0C94-EB2C-729D-13A2A74C04A2}"/>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1FF3E17B-3D55-4567-37F8-1842ADBFD144}"/>
              </a:ext>
            </a:extLst>
          </p:cNvPr>
          <p:cNvSpPr/>
          <p:nvPr/>
        </p:nvSpPr>
        <p:spPr>
          <a:xfrm flipH="1">
            <a:off x="3771900" y="6406116"/>
            <a:ext cx="5372099"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923544"/>
            <a:ext cx="2880360" cy="2505456"/>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3799332" y="0"/>
            <a:ext cx="4601718" cy="329184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771900" y="3511296"/>
            <a:ext cx="462915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CDFE0BFE-5A09-4B35-B85E-8253DEA6CAA6}" type="datetime2">
              <a:rPr lang="en-US" smtClean="0"/>
              <a:t>Tuesday, June 16, 2026</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724645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717-EA73-3C76-64BF-8AA29BC563AE}"/>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30460BC6-378A-8F4F-1D44-FA6677F92D4E}"/>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A4AC97FE-4F82-FCF7-08CC-137F322BADB5}"/>
              </a:ext>
            </a:extLst>
          </p:cNvPr>
          <p:cNvSpPr/>
          <p:nvPr/>
        </p:nvSpPr>
        <p:spPr>
          <a:xfrm flipH="1">
            <a:off x="3771900" y="6406116"/>
            <a:ext cx="5372099"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932688"/>
            <a:ext cx="2544318" cy="3182112"/>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3799332" y="0"/>
            <a:ext cx="4601718" cy="3959352"/>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771900" y="4206240"/>
            <a:ext cx="4629150" cy="1645920"/>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E451324D-67C5-4E93-BC3F-7AE321E5F6D8}" type="datetime2">
              <a:rPr lang="en-US" smtClean="0"/>
              <a:t>Tuesday, June 16, 2026</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41733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2"/>
            <a:ext cx="9143999"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314"/>
            <a:ext cx="5837999"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33922" y="832104"/>
            <a:ext cx="2455164" cy="1947672"/>
          </a:xfrm>
        </p:spPr>
        <p:txBody>
          <a:bodyPr anchor="b"/>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1" y="-1"/>
            <a:ext cx="5837999" cy="6411311"/>
          </a:xfrm>
          <a:blipFill>
            <a:blip r:embed="rId2">
              <a:alphaModFix amt="70000"/>
            </a:blip>
            <a:stretch>
              <a:fillRect/>
            </a:stretch>
          </a:blipFill>
        </p:spPr>
        <p:txBody>
          <a:bodyPr/>
          <a:lstStyle>
            <a:lvl1pPr marL="0" indent="0">
              <a:buNone/>
              <a:defRPr/>
            </a:lvl1pPr>
          </a:lstStyle>
          <a:p>
            <a:r>
              <a:rPr lang="en-US" dirty="0"/>
              <a:t>.</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50292" y="6455664"/>
            <a:ext cx="2667762"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233922" y="2852928"/>
            <a:ext cx="2455164" cy="2953512"/>
          </a:xfrm>
        </p:spPr>
        <p:txBody>
          <a:bodyPr>
            <a:normAutofit/>
          </a:bodyPr>
          <a:lstStyle>
            <a:lvl1pPr marL="0" indent="0">
              <a:buNone/>
              <a:defRPr sz="1200"/>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59639FB1-C416-4550-8B7F-818DCA7584C4}" type="datetime2">
              <a:rPr lang="en-US" smtClean="0"/>
              <a:t>Tuesday, June 16, 2026</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465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fld id="{C4C44FC4-0D05-4A35-935D-872B1778A73B}" type="datetime1">
              <a:rPr lang="ja-JP" altLang="en-US"/>
              <a:pPr/>
              <a:t>2026/6/16</a:t>
            </a:fld>
            <a:endParaRPr lang="ja-JP" altLang="en-US"/>
          </a:p>
        </p:txBody>
      </p:sp>
      <p:sp>
        <p:nvSpPr>
          <p:cNvPr id="6" name="Footer Placeholder 4"/>
          <p:cNvSpPr>
            <a:spLocks noGrp="1"/>
          </p:cNvSpPr>
          <p:nvPr>
            <p:ph type="ftr" sz="quarter" idx="11"/>
          </p:nvPr>
        </p:nvSpPr>
        <p:spPr/>
        <p:txBody>
          <a:bodyPr/>
          <a:lstStyle>
            <a:lvl1pPr>
              <a:defRPr/>
            </a:lvl1pPr>
          </a:lstStyle>
          <a:p>
            <a:endParaRPr lang="ja-JP" altLang="en-US"/>
          </a:p>
        </p:txBody>
      </p:sp>
      <p:sp>
        <p:nvSpPr>
          <p:cNvPr id="7" name="Slide Number Placeholder 5"/>
          <p:cNvSpPr>
            <a:spLocks noGrp="1"/>
          </p:cNvSpPr>
          <p:nvPr>
            <p:ph type="sldNum" sz="quarter" idx="12"/>
          </p:nvPr>
        </p:nvSpPr>
        <p:spPr/>
        <p:txBody>
          <a:bodyPr/>
          <a:lstStyle>
            <a:lvl1pPr>
              <a:defRPr/>
            </a:lvl1pPr>
          </a:lstStyle>
          <a:p>
            <a:fld id="{E05EC7F9-8380-49E5-8005-F6949A79B145}" type="slidenum">
              <a:rPr lang="ja-JP" altLang="en-US"/>
              <a:pPr/>
              <a:t>‹#›</a:t>
            </a:fld>
            <a:endParaRPr lang="ja-JP" altLang="en-US"/>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71F3A-3E6D-0DF1-74AB-CC9D04CFAEEB}"/>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4CBED10C-5619-54D2-5D2D-E5D0A3E26E93}"/>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AF596777-297F-86C7-883A-2CA5E5F7CD86}"/>
              </a:ext>
            </a:extLst>
          </p:cNvPr>
          <p:cNvSpPr/>
          <p:nvPr/>
        </p:nvSpPr>
        <p:spPr>
          <a:xfrm flipH="1">
            <a:off x="4618902" y="6400799"/>
            <a:ext cx="4525095"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512064"/>
            <a:ext cx="8133588" cy="1170432"/>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548640" y="1984248"/>
            <a:ext cx="4660583" cy="3879839"/>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774969" y="1984249"/>
            <a:ext cx="2907260" cy="3879839"/>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DAA390-4D48-496D-9CF9-AA47EC8054B6}" type="datetime2">
              <a:rPr lang="en-US" smtClean="0"/>
              <a:t>Tuesday, June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231195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99FD1-4C4F-942E-5C24-C7F30C3E1065}"/>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2093A5D-CF9E-656F-6E4D-BBE26617BBEC}"/>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7D037C8-31EA-E42D-7880-3FC907A897D8}"/>
              </a:ext>
            </a:extLst>
          </p:cNvPr>
          <p:cNvSpPr/>
          <p:nvPr/>
        </p:nvSpPr>
        <p:spPr>
          <a:xfrm flipH="1">
            <a:off x="3285741" y="6400799"/>
            <a:ext cx="585825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3886200"/>
            <a:ext cx="2737101" cy="2048256"/>
          </a:xfrm>
        </p:spPr>
        <p:txBody>
          <a:bodyPr anchor="t"/>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548639" y="0"/>
            <a:ext cx="2640330" cy="364845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3861054" y="704088"/>
            <a:ext cx="4821174" cy="523036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63F89BF-AB4A-41EB-BD3C-EE6397432347}" type="datetime2">
              <a:rPr lang="en-US" smtClean="0"/>
              <a:t>Tuesday, June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96470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5F419-3BE9-4269-E538-DB069E0C3295}"/>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7FEA2F20-DFC9-8EAE-10DC-BC89113C2D4F}"/>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B4C5968-63F8-AF79-49F2-4D9E9C22DD6B}"/>
              </a:ext>
            </a:extLst>
          </p:cNvPr>
          <p:cNvSpPr/>
          <p:nvPr/>
        </p:nvSpPr>
        <p:spPr>
          <a:xfrm flipH="1">
            <a:off x="2720109" y="6400799"/>
            <a:ext cx="6423888"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704088"/>
            <a:ext cx="2171469" cy="1581912"/>
          </a:xfrm>
        </p:spPr>
        <p:txBody>
          <a:bodyPr anchor="t">
            <a:normAutofit/>
          </a:bodyPr>
          <a:lstStyle>
            <a:lvl1pPr>
              <a:defRPr sz="24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548640" y="2368296"/>
            <a:ext cx="2091690" cy="342900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339846" y="704088"/>
            <a:ext cx="5342382" cy="5175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31C1CA1-E6E1-4903-A39F-729F30B73A81}" type="datetime2">
              <a:rPr lang="en-US" smtClean="0"/>
              <a:t>Tuesday, June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249857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Lst>
          </p:cNvPr>
          <p:cNvGrpSpPr/>
          <p:nvPr/>
        </p:nvGrpSpPr>
        <p:grpSpPr>
          <a:xfrm flipH="1" flipV="1">
            <a:off x="-9567" y="2522"/>
            <a:ext cx="9163135"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sp>
        <p:nvSpPr>
          <p:cNvPr id="14" name="Rectangle 13">
            <a:extLst>
              <a:ext uri="{FF2B5EF4-FFF2-40B4-BE49-F238E27FC236}">
                <a16:creationId xmlns:a16="http://schemas.microsoft.com/office/drawing/2014/main" id="{B3FCEE29-6799-F2C5-729F-491AE62D49D7}"/>
              </a:ext>
            </a:extLst>
          </p:cNvPr>
          <p:cNvSpPr/>
          <p:nvPr/>
        </p:nvSpPr>
        <p:spPr>
          <a:xfrm>
            <a:off x="-13715" y="4719145"/>
            <a:ext cx="9166010"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95528" y="4974336"/>
            <a:ext cx="7824978" cy="1444752"/>
          </a:xfrm>
        </p:spPr>
        <p:txBody>
          <a:bodyPr anchor="ctr">
            <a:normAutofit/>
          </a:bodyPr>
          <a:lstStyle>
            <a:lvl1pPr algn="ctr">
              <a:lnSpc>
                <a:spcPct val="120000"/>
              </a:lnSpc>
              <a:defRPr sz="2100" b="0" cap="all" spc="225" baseline="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95528" y="704088"/>
            <a:ext cx="7996428" cy="3849624"/>
          </a:xfrm>
        </p:spPr>
        <p:txBody>
          <a:bodyPr anchor="b">
            <a:normAutofit/>
          </a:bodyPr>
          <a:lstStyle>
            <a:lvl1pPr marL="0" indent="0" algn="ctr">
              <a:buNone/>
              <a:defRPr sz="2025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09D80555-5AA0-4039-B1D1-43225C709886}" type="datetime2">
              <a:rPr lang="en-US" smtClean="0"/>
              <a:t>Tuesday, June 16,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316852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Lst>
          </p:cNvPr>
          <p:cNvSpPr/>
          <p:nvPr/>
        </p:nvSpPr>
        <p:spPr>
          <a:xfrm flipH="1">
            <a:off x="13715" y="-2522"/>
            <a:ext cx="9144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6" name="Rectangle 15">
            <a:extLst>
              <a:ext uri="{FF2B5EF4-FFF2-40B4-BE49-F238E27FC236}">
                <a16:creationId xmlns:a16="http://schemas.microsoft.com/office/drawing/2014/main" id="{5766A7B6-C07F-DDF6-2DA7-A25316E3DB49}"/>
              </a:ext>
            </a:extLst>
          </p:cNvPr>
          <p:cNvSpPr/>
          <p:nvPr/>
        </p:nvSpPr>
        <p:spPr>
          <a:xfrm>
            <a:off x="-5420" y="-5045"/>
            <a:ext cx="9163135"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7" name="Rectangle 16">
            <a:extLst>
              <a:ext uri="{FF2B5EF4-FFF2-40B4-BE49-F238E27FC236}">
                <a16:creationId xmlns:a16="http://schemas.microsoft.com/office/drawing/2014/main" id="{D61767CC-CF27-DF8F-8449-932B71E7F814}"/>
              </a:ext>
            </a:extLst>
          </p:cNvPr>
          <p:cNvSpPr/>
          <p:nvPr/>
        </p:nvSpPr>
        <p:spPr>
          <a:xfrm rot="10800000" flipH="1">
            <a:off x="322106" y="-5045"/>
            <a:ext cx="8841029"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8" name="Rectangle 17">
            <a:extLst>
              <a:ext uri="{FF2B5EF4-FFF2-40B4-BE49-F238E27FC236}">
                <a16:creationId xmlns:a16="http://schemas.microsoft.com/office/drawing/2014/main" id="{FCDF59EC-E66B-10C0-FD29-4F5A7C07CC05}"/>
              </a:ext>
            </a:extLst>
          </p:cNvPr>
          <p:cNvSpPr/>
          <p:nvPr/>
        </p:nvSpPr>
        <p:spPr>
          <a:xfrm rot="5400000" flipH="1">
            <a:off x="3433147" y="-3438569"/>
            <a:ext cx="2286000" cy="9163136"/>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9" name="Rectangle 18">
            <a:extLst>
              <a:ext uri="{FF2B5EF4-FFF2-40B4-BE49-F238E27FC236}">
                <a16:creationId xmlns:a16="http://schemas.microsoft.com/office/drawing/2014/main" id="{014A4547-53B1-493D-CE90-DA2AB946D64A}"/>
              </a:ext>
            </a:extLst>
          </p:cNvPr>
          <p:cNvSpPr/>
          <p:nvPr/>
        </p:nvSpPr>
        <p:spPr>
          <a:xfrm rot="16200000">
            <a:off x="-1532733" y="1527314"/>
            <a:ext cx="6860522" cy="3805898"/>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543050" y="4809744"/>
            <a:ext cx="6117336" cy="1545336"/>
          </a:xfrm>
        </p:spPr>
        <p:txBody>
          <a:bodyPr anchor="t">
            <a:normAutofit/>
          </a:bodyPr>
          <a:lstStyle>
            <a:lvl1pPr algn="ctr">
              <a:lnSpc>
                <a:spcPct val="120000"/>
              </a:lnSpc>
              <a:defRPr sz="2100" b="0" cap="all" spc="225" baseline="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617220" y="603504"/>
            <a:ext cx="7907274" cy="4114800"/>
          </a:xfrm>
        </p:spPr>
        <p:txBody>
          <a:bodyPr anchor="b">
            <a:normAutofit/>
          </a:bodyPr>
          <a:lstStyle>
            <a:lvl1pPr marL="0" indent="0" algn="ctr">
              <a:buNone/>
              <a:defRPr sz="1875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A3282FB1-48E5-4F0A-9E9C-35DF3C629227}" type="datetime2">
              <a:rPr lang="en-US" smtClean="0"/>
              <a:t>Tuesday, June 16,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160919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548640" y="4809744"/>
            <a:ext cx="4423410" cy="1353312"/>
          </a:xfrm>
        </p:spPr>
        <p:txBody>
          <a:bodyPr vert="horz" lIns="91440" tIns="45720" rIns="91440" bIns="45720" rtlCol="0" anchor="t">
            <a:normAutofit/>
          </a:bodyPr>
          <a:lstStyle>
            <a:lvl1pPr>
              <a:lnSpc>
                <a:spcPct val="120000"/>
              </a:lnSpc>
              <a:defRPr lang="en-US" sz="2100" b="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548640" y="603504"/>
            <a:ext cx="8147304" cy="4206240"/>
          </a:xfrm>
        </p:spPr>
        <p:txBody>
          <a:bodyPr vert="horz" lIns="91440" tIns="45720" rIns="91440" bIns="45720" rtlCol="0" anchor="b">
            <a:normAutofit/>
          </a:bodyPr>
          <a:lstStyle>
            <a:lvl1pPr marL="0" indent="0">
              <a:buNone/>
              <a:defRPr lang="en-US" sz="20850" b="1"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E0149A69-19C1-4748-AF82-9FE4A85BF936}" type="datetime2">
              <a:rPr lang="en-US" smtClean="0"/>
              <a:t>Tuesday, June 16,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014157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FD00E-68E4-2C52-ADE7-B3CCEEF5D30D}"/>
              </a:ext>
            </a:extLst>
          </p:cNvPr>
          <p:cNvSpPr/>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FA70C64-A82F-539E-FA22-E9EDFA88F0CB}"/>
              </a:ext>
            </a:extLst>
          </p:cNvPr>
          <p:cNvSpPr/>
          <p:nvPr/>
        </p:nvSpPr>
        <p:spPr>
          <a:xfrm flipH="1">
            <a:off x="-1" y="0"/>
            <a:ext cx="2307267"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A5B51035-B1FE-075C-1780-50D3B30B2326}"/>
              </a:ext>
            </a:extLst>
          </p:cNvPr>
          <p:cNvSpPr/>
          <p:nvPr/>
        </p:nvSpPr>
        <p:spPr>
          <a:xfrm flipH="1">
            <a:off x="-4" y="-1"/>
            <a:ext cx="2307266"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1B1594AB-F53B-583B-B352-D96F6BEA3EAE}"/>
              </a:ext>
            </a:extLst>
          </p:cNvPr>
          <p:cNvSpPr/>
          <p:nvPr/>
        </p:nvSpPr>
        <p:spPr>
          <a:xfrm rot="5400000" flipH="1">
            <a:off x="-2275376" y="2275367"/>
            <a:ext cx="6858001" cy="2307266"/>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eform: Shape 13">
            <a:extLst>
              <a:ext uri="{FF2B5EF4-FFF2-40B4-BE49-F238E27FC236}">
                <a16:creationId xmlns:a16="http://schemas.microsoft.com/office/drawing/2014/main" id="{516DC94B-3BDB-1A55-CF02-E0ACF543DF06}"/>
              </a:ext>
            </a:extLst>
          </p:cNvPr>
          <p:cNvSpPr/>
          <p:nvPr/>
        </p:nvSpPr>
        <p:spPr>
          <a:xfrm rot="10800000">
            <a:off x="-19" y="875999"/>
            <a:ext cx="1956947"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1133856"/>
            <a:ext cx="798957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923094" y="731520"/>
            <a:ext cx="5095573" cy="5559552"/>
          </a:xfrm>
        </p:spPr>
        <p:txBody>
          <a:bodyPr anchor="ctr">
            <a:normAutofit/>
          </a:bodyPr>
          <a:lstStyle>
            <a:lvl1pPr marL="0" indent="0">
              <a:lnSpc>
                <a:spcPct val="100000"/>
              </a:lnSpc>
              <a:buNone/>
              <a:defRPr sz="3600" b="1">
                <a:latin typeface="+mj-lt"/>
              </a:defRPr>
            </a:lvl1pPr>
            <a:lvl2pPr marL="171450" indent="0">
              <a:lnSpc>
                <a:spcPct val="100000"/>
              </a:lnSpc>
              <a:buNone/>
              <a:defRPr sz="3300" b="1">
                <a:latin typeface="+mj-lt"/>
              </a:defRPr>
            </a:lvl2pPr>
            <a:lvl3pPr marL="342900" indent="0">
              <a:lnSpc>
                <a:spcPct val="100000"/>
              </a:lnSpc>
              <a:buNone/>
              <a:defRPr sz="3000" b="1">
                <a:latin typeface="+mj-lt"/>
              </a:defRPr>
            </a:lvl3pPr>
            <a:lvl4pPr marL="514350" indent="0">
              <a:lnSpc>
                <a:spcPct val="100000"/>
              </a:lnSpc>
              <a:buNone/>
              <a:defRPr sz="2700" b="1">
                <a:latin typeface="+mj-lt"/>
              </a:defRPr>
            </a:lvl4pPr>
            <a:lvl5pPr marL="685800" indent="0">
              <a:lnSpc>
                <a:spcPct val="100000"/>
              </a:lnSpc>
              <a:buNone/>
              <a:defRPr sz="24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775528E2-81C6-40A8-BAF0-0F7E271EAAEB}" type="datetime2">
              <a:rPr lang="en-US" smtClean="0"/>
              <a:t>Tuesday, June 16,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882327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1133856"/>
            <a:ext cx="798957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48640" y="978408"/>
            <a:ext cx="7632954" cy="4837176"/>
          </a:xfrm>
        </p:spPr>
        <p:txBody>
          <a:bodyPr anchor="b">
            <a:normAutofit/>
          </a:bodyPr>
          <a:lstStyle>
            <a:lvl1pPr marL="0" indent="0">
              <a:lnSpc>
                <a:spcPct val="110000"/>
              </a:lnSpc>
              <a:buNone/>
              <a:defRPr sz="3600" b="1" cap="none" spc="75" baseline="0">
                <a:latin typeface="+mj-lt"/>
              </a:defRPr>
            </a:lvl1pPr>
            <a:lvl2pPr marL="171450" indent="0">
              <a:lnSpc>
                <a:spcPct val="110000"/>
              </a:lnSpc>
              <a:buNone/>
              <a:defRPr sz="3000" b="1" cap="none" spc="75" baseline="0">
                <a:latin typeface="+mj-lt"/>
              </a:defRPr>
            </a:lvl2pPr>
            <a:lvl3pPr marL="342900" indent="0">
              <a:lnSpc>
                <a:spcPct val="110000"/>
              </a:lnSpc>
              <a:buNone/>
              <a:defRPr sz="2700" b="1" cap="none" spc="75" baseline="0">
                <a:latin typeface="+mj-lt"/>
              </a:defRPr>
            </a:lvl3pPr>
            <a:lvl4pPr marL="514350" indent="0">
              <a:lnSpc>
                <a:spcPct val="110000"/>
              </a:lnSpc>
              <a:buNone/>
              <a:defRPr sz="2400" b="1" cap="none" spc="75" baseline="0">
                <a:latin typeface="+mj-lt"/>
              </a:defRPr>
            </a:lvl4pPr>
            <a:lvl5pPr marL="685800" indent="0">
              <a:lnSpc>
                <a:spcPct val="110000"/>
              </a:lnSpc>
              <a:buNone/>
              <a:defRPr sz="2100" b="1" cap="none" spc="75"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EFC605F-F3B5-44D1-B7F6-31C6B11C8978}" type="datetime2">
              <a:rPr lang="en-US" smtClean="0"/>
              <a:t>Tuesday, June 16,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422721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Lst>
          </p:cNvPr>
          <p:cNvGrpSpPr/>
          <p:nvPr/>
        </p:nvGrpSpPr>
        <p:grpSpPr>
          <a:xfrm flipH="1" flipV="1">
            <a:off x="-9567" y="2522"/>
            <a:ext cx="9163135"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Lst>
          </p:cNvPr>
          <p:cNvSpPr/>
          <p:nvPr/>
        </p:nvSpPr>
        <p:spPr>
          <a:xfrm rot="12508972">
            <a:off x="4098903" y="1877619"/>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Rectangle 12">
            <a:extLst>
              <a:ext uri="{FF2B5EF4-FFF2-40B4-BE49-F238E27FC236}">
                <a16:creationId xmlns:a16="http://schemas.microsoft.com/office/drawing/2014/main" id="{7069311F-FD36-C119-8B93-522F477634FB}"/>
              </a:ext>
            </a:extLst>
          </p:cNvPr>
          <p:cNvSpPr/>
          <p:nvPr/>
        </p:nvSpPr>
        <p:spPr>
          <a:xfrm flipV="1">
            <a:off x="-13715" y="-5046"/>
            <a:ext cx="9166010"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1133856"/>
            <a:ext cx="798957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48639" y="731520"/>
            <a:ext cx="6885918" cy="3806425"/>
          </a:xfrm>
        </p:spPr>
        <p:txBody>
          <a:bodyPr anchor="t">
            <a:normAutofit/>
          </a:bodyPr>
          <a:lstStyle>
            <a:lvl1pPr marL="0" indent="0">
              <a:lnSpc>
                <a:spcPct val="110000"/>
              </a:lnSpc>
              <a:buNone/>
              <a:defRPr sz="3450" b="1" cap="none" spc="75" baseline="0">
                <a:latin typeface="+mj-lt"/>
              </a:defRPr>
            </a:lvl1pPr>
            <a:lvl2pPr marL="171450" indent="0">
              <a:lnSpc>
                <a:spcPct val="110000"/>
              </a:lnSpc>
              <a:buNone/>
              <a:defRPr sz="2700" b="1" cap="none" spc="75" baseline="0">
                <a:latin typeface="+mj-lt"/>
              </a:defRPr>
            </a:lvl2pPr>
            <a:lvl3pPr marL="342900" indent="0">
              <a:lnSpc>
                <a:spcPct val="110000"/>
              </a:lnSpc>
              <a:buNone/>
              <a:defRPr sz="2400" b="1" cap="none" spc="75" baseline="0">
                <a:latin typeface="+mj-lt"/>
              </a:defRPr>
            </a:lvl3pPr>
            <a:lvl4pPr marL="514350" indent="0">
              <a:lnSpc>
                <a:spcPct val="110000"/>
              </a:lnSpc>
              <a:buNone/>
              <a:defRPr sz="2100" b="1" cap="none" spc="75" baseline="0">
                <a:latin typeface="+mj-lt"/>
              </a:defRPr>
            </a:lvl4pPr>
            <a:lvl5pPr marL="685800" indent="0">
              <a:lnSpc>
                <a:spcPct val="110000"/>
              </a:lnSpc>
              <a:buNone/>
              <a:defRPr sz="1800" b="1" cap="none" spc="75"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154D5DB-B0AB-4B30-B4E2-CD0D5A147634}" type="datetime2">
              <a:rPr lang="en-US" smtClean="0"/>
              <a:t>Tuesday, June 16,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2350059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Lst>
          </p:cNvPr>
          <p:cNvSpPr/>
          <p:nvPr/>
        </p:nvSpPr>
        <p:spPr>
          <a:xfrm>
            <a:off x="0" y="0"/>
            <a:ext cx="9144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59BFB5-5C25-0FCB-27C7-A478767CACAC}"/>
              </a:ext>
            </a:extLst>
          </p:cNvPr>
          <p:cNvSpPr/>
          <p:nvPr/>
        </p:nvSpPr>
        <p:spPr>
          <a:xfrm>
            <a:off x="757238" y="1028701"/>
            <a:ext cx="7629525"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9BB5F22C-2988-B6EC-AA0B-D03BCA1A0B45}"/>
              </a:ext>
            </a:extLst>
          </p:cNvPr>
          <p:cNvSpPr/>
          <p:nvPr/>
        </p:nvSpPr>
        <p:spPr>
          <a:xfrm rot="10800000" flipH="1">
            <a:off x="757238" y="4853254"/>
            <a:ext cx="7629525"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id="{F509EC5E-5DB0-5907-06E8-B18F1AE29144}"/>
              </a:ext>
            </a:extLst>
          </p:cNvPr>
          <p:cNvSpPr/>
          <p:nvPr/>
        </p:nvSpPr>
        <p:spPr>
          <a:xfrm flipH="1">
            <a:off x="757236" y="4853257"/>
            <a:ext cx="5329239"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124712" y="5020056"/>
            <a:ext cx="6899148" cy="649224"/>
          </a:xfrm>
        </p:spPr>
        <p:txBody>
          <a:bodyPr anchor="ctr">
            <a:normAutofit/>
          </a:bodyPr>
          <a:lstStyle>
            <a:lvl1pPr algn="ctr">
              <a:lnSpc>
                <a:spcPct val="120000"/>
              </a:lnSpc>
              <a:defRPr sz="1200" b="1" cap="all" spc="3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515618" y="1737360"/>
            <a:ext cx="6117336" cy="2569464"/>
          </a:xfrm>
        </p:spPr>
        <p:txBody>
          <a:bodyPr anchor="ctr">
            <a:normAutofit/>
          </a:bodyPr>
          <a:lstStyle>
            <a:lvl1pPr marL="0" indent="0" algn="ctr">
              <a:lnSpc>
                <a:spcPct val="110000"/>
              </a:lnSpc>
              <a:buNone/>
              <a:defRPr sz="2625">
                <a:latin typeface="+mj-lt"/>
              </a:defRPr>
            </a:lvl1pPr>
            <a:lvl2pPr marL="171450" indent="0" algn="ctr">
              <a:buNone/>
              <a:defRPr/>
            </a:lvl2pPr>
            <a:lvl3pPr marL="342900" indent="0" algn="ctr">
              <a:buNone/>
              <a:defRPr/>
            </a:lvl3pPr>
            <a:lvl4pPr marL="514350" indent="0" algn="ctr">
              <a:buNone/>
              <a:defRPr/>
            </a:lvl4pPr>
            <a:lvl5pPr marL="6858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D579EA1B-07C3-4F43-B7BA-72BA44EE9757}" type="datetime2">
              <a:rPr lang="en-US" smtClean="0"/>
              <a:t>Tuesday, June 16,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6591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theme" Target="../theme/theme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8" Type="http://schemas.openxmlformats.org/officeDocument/2006/relationships/slideLayout" Target="../slideLayouts/slideLayout69.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1" Type="http://schemas.openxmlformats.org/officeDocument/2006/relationships/slideLayout" Target="../slideLayouts/slideLayout62.xml"/><Relationship Id="rId6"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7.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4.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8.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ja-JP"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1" sz="1200">
                <a:solidFill>
                  <a:srgbClr val="898989"/>
                </a:solidFill>
              </a:defRPr>
            </a:lvl1pPr>
          </a:lstStyle>
          <a:p>
            <a:fld id="{31470E34-8DB6-493A-ABB9-7722A4EB456B}" type="datetime1">
              <a:rPr lang="ja-JP" altLang="en-US"/>
              <a:pPr/>
              <a:t>2026/6/16</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1" sz="1200">
                <a:solidFill>
                  <a:srgbClr val="898989"/>
                </a:solidFill>
              </a:defRPr>
            </a:lvl1pPr>
          </a:lstStyle>
          <a:p>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1" sz="1200">
                <a:solidFill>
                  <a:srgbClr val="898989"/>
                </a:solidFill>
              </a:defRPr>
            </a:lvl1pPr>
          </a:lstStyle>
          <a:p>
            <a:fld id="{ACA77BE4-ACD0-45CD-B04C-529B1E7AEBF5}" type="slidenum">
              <a:rPr lang="ja-JP" altLang="en-US"/>
              <a:pPr/>
              <a:t>‹#›</a:t>
            </a:fld>
            <a:endParaRPr lang="ja-JP" altLang="en-US"/>
          </a:p>
        </p:txBody>
      </p:sp>
      <p:pic>
        <p:nvPicPr>
          <p:cNvPr id="1031" name="Picture 7" descr="LCI_PPT_template_blank3"/>
          <p:cNvPicPr>
            <a:picLocks noChangeAspect="1" noChangeArrowheads="1"/>
          </p:cNvPicPr>
          <p:nvPr userDrawn="1"/>
        </p:nvPicPr>
        <p:blipFill>
          <a:blip r:embed="rId15"/>
          <a:srcRect/>
          <a:stretch>
            <a:fillRect/>
          </a:stretch>
        </p:blipFill>
        <p:spPr bwMode="auto">
          <a:xfrm>
            <a:off x="-1588" y="-1588"/>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79" r:id="rId1"/>
    <p:sldLayoutId id="2147485280" r:id="rId2"/>
    <p:sldLayoutId id="2147485281" r:id="rId3"/>
    <p:sldLayoutId id="2147485282" r:id="rId4"/>
    <p:sldLayoutId id="2147485283" r:id="rId5"/>
    <p:sldLayoutId id="2147485284" r:id="rId6"/>
    <p:sldLayoutId id="2147485285" r:id="rId7"/>
    <p:sldLayoutId id="2147485286" r:id="rId8"/>
    <p:sldLayoutId id="2147485287" r:id="rId9"/>
    <p:sldLayoutId id="2147485288" r:id="rId10"/>
    <p:sldLayoutId id="2147485289" r:id="rId11"/>
    <p:sldLayoutId id="2147485290" r:id="rId12"/>
    <p:sldLayoutId id="2147485325" r:id="rId13"/>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ja-JP" alt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1" sz="1200">
                <a:solidFill>
                  <a:srgbClr val="898989"/>
                </a:solidFill>
              </a:defRPr>
            </a:lvl1pPr>
          </a:lstStyle>
          <a:p>
            <a:fld id="{5AA11514-FCC0-4B85-8685-9115DE454E41}" type="datetime1">
              <a:rPr lang="ja-JP" altLang="en-US"/>
              <a:pPr/>
              <a:t>2026/6/16</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1" sz="1200">
                <a:solidFill>
                  <a:srgbClr val="898989"/>
                </a:solidFill>
              </a:defRPr>
            </a:lvl1pPr>
          </a:lstStyle>
          <a:p>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1" sz="1200">
                <a:solidFill>
                  <a:srgbClr val="898989"/>
                </a:solidFill>
              </a:defRPr>
            </a:lvl1pPr>
          </a:lstStyle>
          <a:p>
            <a:fld id="{3CFA7166-0F9E-4468-94F7-926D4E092DFA}"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5291" r:id="rId1"/>
    <p:sldLayoutId id="2147485292" r:id="rId2"/>
    <p:sldLayoutId id="2147485293" r:id="rId3"/>
    <p:sldLayoutId id="2147485294" r:id="rId4"/>
    <p:sldLayoutId id="2147485295" r:id="rId5"/>
    <p:sldLayoutId id="2147485296" r:id="rId6"/>
    <p:sldLayoutId id="2147485297" r:id="rId7"/>
    <p:sldLayoutId id="2147485298" r:id="rId8"/>
    <p:sldLayoutId id="2147485299" r:id="rId9"/>
    <p:sldLayoutId id="2147485300" r:id="rId10"/>
    <p:sldLayoutId id="2147485301" r:id="rId11"/>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ja-JP" altLang="en-US"/>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1" sz="1200">
                <a:solidFill>
                  <a:srgbClr val="898989"/>
                </a:solidFill>
              </a:defRPr>
            </a:lvl1pPr>
          </a:lstStyle>
          <a:p>
            <a:fld id="{C2695CB0-D399-49C9-9811-0C9747972DD1}" type="datetime1">
              <a:rPr lang="ja-JP" altLang="en-US"/>
              <a:pPr/>
              <a:t>2026/6/16</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1" sz="1200">
                <a:solidFill>
                  <a:srgbClr val="898989"/>
                </a:solidFill>
              </a:defRPr>
            </a:lvl1pPr>
          </a:lstStyle>
          <a:p>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1" sz="1200">
                <a:solidFill>
                  <a:srgbClr val="898989"/>
                </a:solidFill>
              </a:defRPr>
            </a:lvl1pPr>
          </a:lstStyle>
          <a:p>
            <a:fld id="{9657AC34-469B-4F9C-8FB2-5ECFA9432C70}"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 id="2147485311" r:id="rId10"/>
    <p:sldLayoutId id="2147485312" r:id="rId11"/>
    <p:sldLayoutId id="2147485313" r:id="rId12"/>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ja-JP" altLang="en-US"/>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1" sz="1200">
                <a:solidFill>
                  <a:srgbClr val="898989"/>
                </a:solidFill>
              </a:defRPr>
            </a:lvl1pPr>
          </a:lstStyle>
          <a:p>
            <a:fld id="{CE255774-2633-45E8-B85A-D573D3C7F9BE}" type="datetime1">
              <a:rPr lang="ja-JP" altLang="en-US"/>
              <a:pPr/>
              <a:t>2026/6/16</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1" sz="1200">
                <a:solidFill>
                  <a:srgbClr val="898989"/>
                </a:solidFill>
              </a:defRPr>
            </a:lvl1pPr>
          </a:lstStyle>
          <a:p>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1" sz="1200">
                <a:solidFill>
                  <a:srgbClr val="898989"/>
                </a:solidFill>
              </a:defRPr>
            </a:lvl1pPr>
          </a:lstStyle>
          <a:p>
            <a:fld id="{A614479F-49FF-45FB-8A57-6979388CD8CA}" type="slidenum">
              <a:rPr lang="ja-JP" altLang="en-US"/>
              <a:pPr/>
              <a:t>‹#›</a:t>
            </a:fld>
            <a:endParaRPr lang="ja-JP" altLang="en-US"/>
          </a:p>
        </p:txBody>
      </p:sp>
      <p:pic>
        <p:nvPicPr>
          <p:cNvPr id="4103" name="Picture 7" descr="LCI_PPT_template_blank2"/>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 id="2147485317" r:id="rId4"/>
    <p:sldLayoutId id="2147485318" r:id="rId5"/>
    <p:sldLayoutId id="2147485319" r:id="rId6"/>
    <p:sldLayoutId id="2147485320" r:id="rId7"/>
    <p:sldLayoutId id="2147485321" r:id="rId8"/>
    <p:sldLayoutId id="2147485322" r:id="rId9"/>
    <p:sldLayoutId id="2147485323" r:id="rId10"/>
    <p:sldLayoutId id="2147485324" r:id="rId11"/>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3251B-714A-86AA-A633-830D2CCA185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36E157-F966-BCBF-D8D0-A1793BA828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DF05A-2FD9-58AB-DB0C-323134B128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2FF0D0-2D90-0D4D-A93B-3E52D7129706}" type="datetimeFigureOut">
              <a:rPr lang="en-US" smtClean="0"/>
              <a:t>6/16/2026</a:t>
            </a:fld>
            <a:endParaRPr lang="en-US"/>
          </a:p>
        </p:txBody>
      </p:sp>
      <p:sp>
        <p:nvSpPr>
          <p:cNvPr id="5" name="Footer Placeholder 4">
            <a:extLst>
              <a:ext uri="{FF2B5EF4-FFF2-40B4-BE49-F238E27FC236}">
                <a16:creationId xmlns:a16="http://schemas.microsoft.com/office/drawing/2014/main" id="{0CFF29A4-6B57-4D9E-91E5-4A44CCCA5A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BEF0B6-73ED-67E0-F1D1-E203CA8EF7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E7FF1-40FC-6D4F-9AB2-8AC4832A3CF1}" type="slidenum">
              <a:rPr lang="en-US" smtClean="0"/>
              <a:t>‹#›</a:t>
            </a:fld>
            <a:endParaRPr lang="en-US"/>
          </a:p>
        </p:txBody>
      </p:sp>
    </p:spTree>
    <p:extLst>
      <p:ext uri="{BB962C8B-B14F-4D97-AF65-F5344CB8AC3E}">
        <p14:creationId xmlns:p14="http://schemas.microsoft.com/office/powerpoint/2010/main" val="104631518"/>
      </p:ext>
    </p:extLst>
  </p:cSld>
  <p:clrMap bg1="lt1" tx1="dk1" bg2="lt2" tx2="dk2" accent1="accent1" accent2="accent2" accent3="accent3" accent4="accent4" accent5="accent5" accent6="accent6" hlink="hlink" folHlink="folHlink"/>
  <p:sldLayoutIdLst>
    <p:sldLayoutId id="2147485329" r:id="rId1"/>
    <p:sldLayoutId id="2147485330" r:id="rId2"/>
    <p:sldLayoutId id="2147485331" r:id="rId3"/>
    <p:sldLayoutId id="2147485332" r:id="rId4"/>
    <p:sldLayoutId id="2147485333" r:id="rId5"/>
    <p:sldLayoutId id="2147485334" r:id="rId6"/>
    <p:sldLayoutId id="2147485335" r:id="rId7"/>
    <p:sldLayoutId id="2147485336" r:id="rId8"/>
    <p:sldLayoutId id="2147485337" r:id="rId9"/>
    <p:sldLayoutId id="2147485338" r:id="rId10"/>
    <p:sldLayoutId id="2147485339" r:id="rId11"/>
    <p:sldLayoutId id="2147485340" r:id="rId12"/>
    <p:sldLayoutId id="2147485341" r:id="rId13"/>
    <p:sldLayoutId id="2147485342"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Lst>
          </p:cNvPr>
          <p:cNvSpPr/>
          <p:nvPr/>
        </p:nvSpPr>
        <p:spPr>
          <a:xfrm rot="10800000" flipH="1">
            <a:off x="0" y="6410026"/>
            <a:ext cx="9144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6965722-DE3B-A05F-AE94-E31AF26EBF9D}"/>
              </a:ext>
            </a:extLst>
          </p:cNvPr>
          <p:cNvSpPr/>
          <p:nvPr/>
        </p:nvSpPr>
        <p:spPr>
          <a:xfrm flipH="1">
            <a:off x="3057525" y="6409938"/>
            <a:ext cx="6086474"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774954" y="347472"/>
            <a:ext cx="7488936" cy="13258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774954" y="1837944"/>
            <a:ext cx="7488936" cy="4352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631061" y="1728216"/>
            <a:ext cx="3557016" cy="274320"/>
          </a:xfrm>
          <a:prstGeom prst="rect">
            <a:avLst/>
          </a:prstGeom>
        </p:spPr>
        <p:txBody>
          <a:bodyPr vert="horz" lIns="91440" tIns="45720" rIns="91440" bIns="45720" rtlCol="0" anchor="ctr"/>
          <a:lstStyle>
            <a:lvl1pPr algn="l">
              <a:defRPr sz="6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5191506" y="6455664"/>
            <a:ext cx="3504438" cy="365760"/>
          </a:xfrm>
          <a:prstGeom prst="rect">
            <a:avLst/>
          </a:prstGeom>
        </p:spPr>
        <p:txBody>
          <a:bodyPr vert="horz" lIns="91440" tIns="45720" rIns="91440" bIns="45720" rtlCol="0" anchor="ctr"/>
          <a:lstStyle>
            <a:lvl1pPr algn="r">
              <a:defRPr sz="600" cap="all" spc="225" baseline="0">
                <a:solidFill>
                  <a:schemeClr val="bg1"/>
                </a:solidFill>
              </a:defRPr>
            </a:lvl1pPr>
          </a:lstStyle>
          <a:p>
            <a:fld id="{7FA31CB7-48AA-4691-B614-160E906C518A}" type="datetime2">
              <a:rPr lang="en-US" smtClean="0"/>
              <a:t>Tuesday, June 16, 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8682228" y="6455664"/>
            <a:ext cx="411480" cy="365760"/>
          </a:xfrm>
          <a:prstGeom prst="rect">
            <a:avLst/>
          </a:prstGeom>
        </p:spPr>
        <p:txBody>
          <a:bodyPr vert="horz" lIns="91440" tIns="45720" rIns="91440" bIns="45720" rtlCol="0" anchor="ctr"/>
          <a:lstStyle>
            <a:lvl1pPr algn="r">
              <a:defRPr sz="600" spc="15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58092377"/>
      </p:ext>
    </p:extLst>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 id="2147485355" r:id="rId12"/>
    <p:sldLayoutId id="2147485356" r:id="rId13"/>
    <p:sldLayoutId id="2147485357" r:id="rId14"/>
    <p:sldLayoutId id="2147485358" r:id="rId15"/>
    <p:sldLayoutId id="2147485359" r:id="rId16"/>
    <p:sldLayoutId id="2147485360" r:id="rId17"/>
    <p:sldLayoutId id="2147485361" r:id="rId18"/>
    <p:sldLayoutId id="2147485362" r:id="rId19"/>
    <p:sldLayoutId id="2147485363" r:id="rId20"/>
    <p:sldLayoutId id="2147485364" r:id="rId21"/>
    <p:sldLayoutId id="2147485365" r:id="rId22"/>
    <p:sldLayoutId id="2147485366" r:id="rId23"/>
    <p:sldLayoutId id="2147485367" r:id="rId24"/>
    <p:sldLayoutId id="2147485368" r:id="rId25"/>
    <p:sldLayoutId id="2147485369" r:id="rId26"/>
    <p:sldLayoutId id="2147485370" r:id="rId27"/>
    <p:sldLayoutId id="2147485371" r:id="rId28"/>
    <p:sldLayoutId id="2147485372" r:id="rId29"/>
    <p:sldLayoutId id="2147485373" r:id="rId30"/>
    <p:sldLayoutId id="2147485374" r:id="rId31"/>
    <p:sldLayoutId id="2147485375" r:id="rId32"/>
    <p:sldLayoutId id="2147485376" r:id="rId33"/>
    <p:sldLayoutId id="2147485377" r:id="rId34"/>
    <p:sldLayoutId id="2147485378" r:id="rId35"/>
    <p:sldLayoutId id="2147485379" r:id="rId36"/>
    <p:sldLayoutId id="2147485380" r:id="rId37"/>
    <p:sldLayoutId id="2147485381" r:id="rId38"/>
    <p:sldLayoutId id="2147485382" r:id="rId39"/>
    <p:sldLayoutId id="2147485383" r:id="rId40"/>
    <p:sldLayoutId id="2147485384" r:id="rId41"/>
    <p:sldLayoutId id="2147485385" r:id="rId42"/>
    <p:sldLayoutId id="2147485386" r:id="rId43"/>
    <p:sldLayoutId id="2147485387" r:id="rId44"/>
    <p:sldLayoutId id="2147485388" r:id="rId45"/>
    <p:sldLayoutId id="2147485389" r:id="rId46"/>
    <p:sldLayoutId id="2147485390" r:id="rId47"/>
    <p:sldLayoutId id="2147485391" r:id="rId48"/>
  </p:sldLayoutIdLst>
  <p:hf sldNum="0" hdr="0" ft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350" kern="1200">
          <a:solidFill>
            <a:schemeClr val="tx1"/>
          </a:solidFill>
          <a:latin typeface="+mn-lt"/>
          <a:ea typeface="+mn-ea"/>
          <a:cs typeface="+mn-cs"/>
        </a:defRPr>
      </a:lvl1pPr>
      <a:lvl2pPr marL="34290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mn-lt"/>
          <a:ea typeface="+mn-ea"/>
          <a:cs typeface="+mn-cs"/>
        </a:defRPr>
      </a:lvl2pPr>
      <a:lvl3pPr marL="5143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3pPr>
      <a:lvl4pPr marL="68580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4pPr>
      <a:lvl5pPr marL="8572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9380D7-9AC9-EA4D-AFEE-F538049356C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E81B85-C0F7-234A-6FAE-7A28441D16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5B840-BF76-BFEE-F026-7AC2CDBE0E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A365418-A910-3043-8F0F-B7C2F9196A62}" type="datetimeFigureOut">
              <a:rPr lang="en-US" smtClean="0"/>
              <a:t>6/16/2026</a:t>
            </a:fld>
            <a:endParaRPr lang="en-US"/>
          </a:p>
        </p:txBody>
      </p:sp>
      <p:sp>
        <p:nvSpPr>
          <p:cNvPr id="5" name="Footer Placeholder 4">
            <a:extLst>
              <a:ext uri="{FF2B5EF4-FFF2-40B4-BE49-F238E27FC236}">
                <a16:creationId xmlns:a16="http://schemas.microsoft.com/office/drawing/2014/main" id="{9D00FCAF-83EA-4652-0C29-CA25F3045B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914D4C-7A28-D8C3-C08D-798B4019D83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EF2C26B-4CEB-0949-93C5-0299E26F36B8}" type="slidenum">
              <a:rPr lang="en-US" smtClean="0"/>
              <a:t>‹#›</a:t>
            </a:fld>
            <a:endParaRPr lang="en-US"/>
          </a:p>
        </p:txBody>
      </p:sp>
    </p:spTree>
    <p:extLst>
      <p:ext uri="{BB962C8B-B14F-4D97-AF65-F5344CB8AC3E}">
        <p14:creationId xmlns:p14="http://schemas.microsoft.com/office/powerpoint/2010/main" val="3055806273"/>
      </p:ext>
    </p:extLst>
  </p:cSld>
  <p:clrMap bg1="lt1" tx1="dk1" bg2="lt2" tx2="dk2" accent1="accent1" accent2="accent2" accent3="accent3" accent4="accent4" accent5="accent5" accent6="accent6" hlink="hlink" folHlink="folHlink"/>
  <p:sldLayoutIdLst>
    <p:sldLayoutId id="2147485393" r:id="rId1"/>
    <p:sldLayoutId id="2147485394" r:id="rId2"/>
    <p:sldLayoutId id="2147485395" r:id="rId3"/>
    <p:sldLayoutId id="2147485396" r:id="rId4"/>
    <p:sldLayoutId id="2147485397" r:id="rId5"/>
    <p:sldLayoutId id="2147485398" r:id="rId6"/>
    <p:sldLayoutId id="2147485399" r:id="rId7"/>
    <p:sldLayoutId id="2147485400" r:id="rId8"/>
    <p:sldLayoutId id="2147485401" r:id="rId9"/>
    <p:sldLayoutId id="2147485402" r:id="rId10"/>
    <p:sldLayoutId id="21474854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2E63B-D316-7247-8F0D-586924142DE0}" type="datetime1">
              <a:rPr lang="en-US" smtClean="0"/>
              <a:t>6/16/2026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pic>
        <p:nvPicPr>
          <p:cNvPr id="7" name="Picture 1" descr="LIONS_PPT_TEMPLATE_V1-02.png">
            <a:extLst>
              <a:ext uri="{FF2B5EF4-FFF2-40B4-BE49-F238E27FC236}">
                <a16:creationId xmlns:a16="http://schemas.microsoft.com/office/drawing/2014/main" id="{AAE894A7-F331-76B1-91FD-2BE10BE17750}"/>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319144"/>
            <a:ext cx="9144000" cy="717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162765"/>
      </p:ext>
    </p:extLst>
  </p:cSld>
  <p:clrMap bg1="lt1" tx1="dk1" bg2="lt2" tx2="dk2" accent1="accent1" accent2="accent2" accent3="accent3" accent4="accent4" accent5="accent5" accent6="accent6" hlink="hlink" folHlink="folHlink"/>
  <p:sldLayoutIdLst>
    <p:sldLayoutId id="2147485405" r:id="rId1"/>
    <p:sldLayoutId id="2147485406" r:id="rId2"/>
    <p:sldLayoutId id="2147485407" r:id="rId3"/>
    <p:sldLayoutId id="2147485408" r:id="rId4"/>
    <p:sldLayoutId id="2147485409" r:id="rId5"/>
    <p:sldLayoutId id="2147485410" r:id="rId6"/>
    <p:sldLayoutId id="2147485411" r:id="rId7"/>
    <p:sldLayoutId id="2147485412" r:id="rId8"/>
    <p:sldLayoutId id="2147485413" r:id="rId9"/>
    <p:sldLayoutId id="2147485414" r:id="rId10"/>
    <p:sldLayoutId id="2147485415" r:id="rId11"/>
  </p:sldLayoutIdLst>
  <p:hf hdr="0" ftr="0" dt="0"/>
  <p:txStyles>
    <p:titleStyle>
      <a:lvl1pPr algn="ctr" defTabSz="4572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ionsdistrict24l.org/wp-content/uploads/2025/07/Zone-and-Region-Chair-e-Book.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lionsdistrict24l.org/wp-content/uploads/2026/06/da-zcm_en-3.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lionsdistrict24l.org/wp-content/uploads/2026/06/Revised-Suspension-Policy-March-2026.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accountsreceivable@lionsclubs.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lionsdistrict24l.org/wp-content/uploads/2026/06/la2_en-4.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www.lionsclubs.org/EN/member-center/leadership-development/lions-learning-center/index.php" TargetMode="External"/><Relationship Id="rId4" Type="http://schemas.openxmlformats.org/officeDocument/2006/relationships/hyperlink" Target="Lionsclubs.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16.xml"/><Relationship Id="rId1" Type="http://schemas.openxmlformats.org/officeDocument/2006/relationships/slideLayout" Target="../slideLayouts/slideLayout54.xml"/><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54.xml"/><Relationship Id="rId6" Type="http://schemas.openxmlformats.org/officeDocument/2006/relationships/image" Target="../media/image40.emf"/><Relationship Id="rId5" Type="http://schemas.openxmlformats.org/officeDocument/2006/relationships/image" Target="../media/image44.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54.xml"/><Relationship Id="rId5" Type="http://schemas.openxmlformats.org/officeDocument/2006/relationships/image" Target="../media/image46.emf"/><Relationship Id="rId4" Type="http://schemas.openxmlformats.org/officeDocument/2006/relationships/image" Target="../media/image45.emf"/></Relationships>
</file>

<file path=ppt/slides/_rels/slide29.xml.rels><?xml version="1.0" encoding="UTF-8" standalone="yes"?>
<Relationships xmlns="http://schemas.openxmlformats.org/package/2006/relationships"><Relationship Id="rId3" Type="http://schemas.openxmlformats.org/officeDocument/2006/relationships/hyperlink" Target="https://www.lionsclubs.org/en/resources-for-members/mission-to-grow"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lionsclubs.org/en/resources-for-members/resource-center/zone-region-chairpers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2.xml"/></Relationships>
</file>

<file path=ppt/slides/_rels/slide30.xml.rels><?xml version="1.0" encoding="UTF-8" standalone="yes"?>
<Relationships xmlns="http://schemas.openxmlformats.org/package/2006/relationships"><Relationship Id="rId3" Type="http://schemas.openxmlformats.org/officeDocument/2006/relationships/hyperlink" Target="http://www.lionsclubs.org/EN/common/pdfs/da100.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lionsclubs.or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lionsclubs.or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1.jpeg"/><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1.jpeg"/><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3.jpe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4.jpeg"/><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5.jpeg"/><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9"/>
          <p:cNvSpPr txBox="1">
            <a:spLocks noChangeArrowheads="1"/>
          </p:cNvSpPr>
          <p:nvPr/>
        </p:nvSpPr>
        <p:spPr bwMode="auto">
          <a:xfrm>
            <a:off x="1227172" y="4377784"/>
            <a:ext cx="2278063" cy="646112"/>
          </a:xfrm>
          <a:prstGeom prst="rect">
            <a:avLst/>
          </a:prstGeom>
          <a:noFill/>
          <a:ln w="9525">
            <a:noFill/>
            <a:miter lim="800000"/>
            <a:headEnd/>
            <a:tailEnd/>
          </a:ln>
        </p:spPr>
        <p:txBody>
          <a:bodyPr>
            <a:spAutoFit/>
          </a:bodyPr>
          <a:lstStyle/>
          <a:p>
            <a:pPr algn="ctr"/>
            <a:endParaRPr lang="en-US" altLang="ja-JP" sz="1800">
              <a:solidFill>
                <a:srgbClr val="0070C0"/>
              </a:solidFill>
              <a:latin typeface="Calibri" pitchFamily="34" charset="0"/>
            </a:endParaRPr>
          </a:p>
          <a:p>
            <a:pPr algn="ctr"/>
            <a:endParaRPr lang="en-US" altLang="ja-JP" sz="1800"/>
          </a:p>
        </p:txBody>
      </p:sp>
      <p:sp>
        <p:nvSpPr>
          <p:cNvPr id="2" name="Title 1"/>
          <p:cNvSpPr>
            <a:spLocks noGrp="1"/>
          </p:cNvSpPr>
          <p:nvPr>
            <p:ph type="ctrTitle"/>
          </p:nvPr>
        </p:nvSpPr>
        <p:spPr>
          <a:xfrm>
            <a:off x="826293" y="1659690"/>
            <a:ext cx="7772400" cy="4021020"/>
          </a:xfrm>
        </p:spPr>
        <p:txBody>
          <a:bodyPr/>
          <a:lstStyle/>
          <a:p>
            <a:r>
              <a:rPr lang="en-US" sz="2800" i="1" dirty="0"/>
              <a:t>Presented by</a:t>
            </a:r>
            <a:br>
              <a:rPr lang="en-US" sz="2800" i="1" dirty="0"/>
            </a:br>
            <a:r>
              <a:rPr lang="en-US" sz="2800" i="1" dirty="0"/>
              <a:t>Lion Jay Moughon</a:t>
            </a:r>
            <a:br>
              <a:rPr lang="en-US" sz="2800" i="1" dirty="0"/>
            </a:br>
            <a:r>
              <a:rPr lang="en-US" sz="2800" i="1"/>
              <a:t>International Director</a:t>
            </a:r>
            <a:br>
              <a:rPr lang="en-US" sz="2800" i="1"/>
            </a:br>
            <a:r>
              <a:rPr lang="en-US" sz="2800" i="1"/>
              <a:t>2022 – 2024 </a:t>
            </a:r>
            <a:endParaRPr lang="en-US" sz="2800" i="1" dirty="0"/>
          </a:p>
        </p:txBody>
      </p:sp>
      <p:sp>
        <p:nvSpPr>
          <p:cNvPr id="3" name="Rectangle 2"/>
          <p:cNvSpPr/>
          <p:nvPr/>
        </p:nvSpPr>
        <p:spPr>
          <a:xfrm>
            <a:off x="685799" y="1010140"/>
            <a:ext cx="7779107" cy="584775"/>
          </a:xfrm>
          <a:prstGeom prst="rect">
            <a:avLst/>
          </a:prstGeom>
        </p:spPr>
        <p:txBody>
          <a:bodyPr wrap="square">
            <a:spAutoFit/>
          </a:bodyPr>
          <a:lstStyle/>
          <a:p>
            <a:pPr algn="ctr"/>
            <a:r>
              <a:rPr lang="en-US" altLang="ja-JP" sz="3200" b="1" dirty="0">
                <a:solidFill>
                  <a:srgbClr val="0070C0"/>
                </a:solidFill>
                <a:latin typeface="+mn-lt"/>
                <a:cs typeface="Times New Roman" pitchFamily="18" charset="0"/>
              </a:rPr>
              <a:t>The Successful Zone Chairperson</a:t>
            </a:r>
            <a:endParaRPr lang="en-US" sz="3200" b="1" dirty="0">
              <a:latin typeface="+mn-l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ln>
            <a:miter lim="800000"/>
            <a:headEnd/>
            <a:tailEnd/>
          </a:ln>
        </p:spPr>
        <p:txBody>
          <a:bodyPr/>
          <a:lstStyle/>
          <a:p>
            <a:fld id="{B58426A0-33D8-4124-93B6-C9E86AA2D436}" type="slidenum">
              <a:rPr kumimoji="0" lang="en-US" altLang="ja-JP"/>
              <a:pPr/>
              <a:t>10</a:t>
            </a:fld>
            <a:endParaRPr kumimoji="0" lang="en-US" altLang="ja-JP"/>
          </a:p>
        </p:txBody>
      </p:sp>
      <p:sp>
        <p:nvSpPr>
          <p:cNvPr id="16386" name="Rectangle 3"/>
          <p:cNvSpPr>
            <a:spLocks noGrp="1" noChangeArrowheads="1"/>
          </p:cNvSpPr>
          <p:nvPr>
            <p:ph idx="1"/>
          </p:nvPr>
        </p:nvSpPr>
        <p:spPr>
          <a:xfrm>
            <a:off x="561138" y="1982376"/>
            <a:ext cx="7915275" cy="2556967"/>
          </a:xfrm>
        </p:spPr>
        <p:txBody>
          <a:bodyPr/>
          <a:lstStyle/>
          <a:p>
            <a:pPr lvl="1" eaLnBrk="1" hangingPunct="1">
              <a:spcBef>
                <a:spcPts val="1200"/>
              </a:spcBef>
              <a:buFont typeface="Arial" pitchFamily="34" charset="0"/>
              <a:buChar char="•"/>
            </a:pPr>
            <a:r>
              <a:rPr lang="en-US" altLang="ja-JP" sz="2400" dirty="0">
                <a:cs typeface="Times New Roman" pitchFamily="18" charset="0"/>
              </a:rPr>
              <a:t>Visit a regular meeting of each club</a:t>
            </a:r>
          </a:p>
          <a:p>
            <a:pPr lvl="1" eaLnBrk="1" hangingPunct="1">
              <a:spcBef>
                <a:spcPts val="1200"/>
              </a:spcBef>
              <a:buFont typeface="Arial" pitchFamily="34" charset="0"/>
              <a:buChar char="•"/>
            </a:pPr>
            <a:r>
              <a:rPr lang="en-US" altLang="ja-JP" sz="2400" dirty="0">
                <a:cs typeface="Times New Roman" pitchFamily="18" charset="0"/>
              </a:rPr>
              <a:t>Ensure that every club operates under a duly adopted constitution and by-laws</a:t>
            </a:r>
          </a:p>
          <a:p>
            <a:pPr lvl="1" eaLnBrk="1" hangingPunct="1">
              <a:spcBef>
                <a:spcPts val="1200"/>
              </a:spcBef>
              <a:buSzPct val="100000"/>
              <a:buFont typeface="Arial" pitchFamily="34" charset="0"/>
              <a:buChar char="•"/>
            </a:pPr>
            <a:r>
              <a:rPr lang="en-US" altLang="ja-JP" sz="2400" dirty="0">
                <a:cs typeface="Times New Roman" pitchFamily="18" charset="0"/>
              </a:rPr>
              <a:t>Represent each club regarding problems </a:t>
            </a:r>
          </a:p>
          <a:p>
            <a:pPr lvl="1" eaLnBrk="1" hangingPunct="1">
              <a:spcBef>
                <a:spcPts val="1200"/>
              </a:spcBef>
              <a:buSzPct val="100000"/>
              <a:buFont typeface="Arial" pitchFamily="34" charset="0"/>
              <a:buChar char="•"/>
            </a:pPr>
            <a:r>
              <a:rPr lang="en-US" altLang="ja-JP" sz="2400" dirty="0">
                <a:cs typeface="Times New Roman" pitchFamily="18" charset="0"/>
              </a:rPr>
              <a:t>Promote full club representation at all conventions</a:t>
            </a:r>
            <a:endParaRPr lang="en-US" altLang="ja-JP" sz="2400" b="1" i="1" dirty="0">
              <a:solidFill>
                <a:srgbClr val="0070C0"/>
              </a:solidFill>
              <a:cs typeface="Times New Roman" pitchFamily="18" charset="0"/>
            </a:endParaRPr>
          </a:p>
        </p:txBody>
      </p:sp>
      <p:sp>
        <p:nvSpPr>
          <p:cNvPr id="2" name="Rectangle 1"/>
          <p:cNvSpPr/>
          <p:nvPr/>
        </p:nvSpPr>
        <p:spPr>
          <a:xfrm>
            <a:off x="696686" y="941848"/>
            <a:ext cx="7990114" cy="584775"/>
          </a:xfrm>
          <a:prstGeom prst="rect">
            <a:avLst/>
          </a:prstGeom>
        </p:spPr>
        <p:txBody>
          <a:bodyPr wrap="square">
            <a:spAutoFit/>
          </a:bodyPr>
          <a:lstStyle/>
          <a:p>
            <a:pPr marL="228600" lvl="1" indent="0" algn="ctr" eaLnBrk="0" hangingPunct="0">
              <a:buNone/>
            </a:pPr>
            <a:r>
              <a:rPr kumimoji="1" lang="en-US" sz="3200" b="1" i="1" dirty="0">
                <a:solidFill>
                  <a:srgbClr val="0070C0"/>
                </a:solidFill>
                <a:latin typeface="+mj-lt"/>
                <a:ea typeface="+mj-ea"/>
                <a:cs typeface="Times New Roman" pitchFamily="18" charset="0"/>
              </a:rPr>
              <a:t>The Duties of the Zone Chairperson </a:t>
            </a:r>
          </a:p>
        </p:txBody>
      </p:sp>
      <p:pic>
        <p:nvPicPr>
          <p:cNvPr id="5" name="Picture 5"/>
          <p:cNvPicPr>
            <a:picLocks noChangeAspect="1" noChangeArrowheads="1"/>
          </p:cNvPicPr>
          <p:nvPr/>
        </p:nvPicPr>
        <p:blipFill>
          <a:blip r:embed="rId3"/>
          <a:srcRect/>
          <a:stretch>
            <a:fillRect/>
          </a:stretch>
        </p:blipFill>
        <p:spPr bwMode="auto">
          <a:xfrm>
            <a:off x="6698916" y="4717633"/>
            <a:ext cx="1663895" cy="1188720"/>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494963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ln>
            <a:miter lim="800000"/>
            <a:headEnd/>
            <a:tailEnd/>
          </a:ln>
        </p:spPr>
        <p:txBody>
          <a:bodyPr/>
          <a:lstStyle/>
          <a:p>
            <a:fld id="{B58426A0-33D8-4124-93B6-C9E86AA2D436}" type="slidenum">
              <a:rPr kumimoji="0" lang="en-US" altLang="ja-JP"/>
              <a:pPr/>
              <a:t>11</a:t>
            </a:fld>
            <a:endParaRPr kumimoji="0" lang="en-US" altLang="ja-JP" dirty="0"/>
          </a:p>
        </p:txBody>
      </p:sp>
      <p:sp>
        <p:nvSpPr>
          <p:cNvPr id="16386" name="Rectangle 3"/>
          <p:cNvSpPr>
            <a:spLocks noGrp="1" noChangeArrowheads="1"/>
          </p:cNvSpPr>
          <p:nvPr>
            <p:ph idx="1"/>
          </p:nvPr>
        </p:nvSpPr>
        <p:spPr>
          <a:xfrm>
            <a:off x="619125" y="1582737"/>
            <a:ext cx="7915275" cy="5676192"/>
          </a:xfrm>
        </p:spPr>
        <p:txBody>
          <a:bodyPr/>
          <a:lstStyle/>
          <a:p>
            <a:pPr marL="457200" lvl="1" indent="0" eaLnBrk="1" hangingPunct="1">
              <a:spcBef>
                <a:spcPts val="1200"/>
              </a:spcBef>
              <a:spcAft>
                <a:spcPts val="0"/>
              </a:spcAft>
              <a:buSzPct val="125000"/>
              <a:buNone/>
            </a:pPr>
            <a:endParaRPr lang="en-US" sz="2400" b="1" i="1" dirty="0">
              <a:solidFill>
                <a:srgbClr val="0070C0"/>
              </a:solidFill>
              <a:latin typeface="+mj-lt"/>
              <a:ea typeface="+mj-ea"/>
              <a:cs typeface="Times New Roman" pitchFamily="18" charset="0"/>
            </a:endParaRPr>
          </a:p>
          <a:p>
            <a:pPr lvl="1" eaLnBrk="1" hangingPunct="1">
              <a:spcBef>
                <a:spcPts val="1200"/>
              </a:spcBef>
              <a:spcAft>
                <a:spcPts val="0"/>
              </a:spcAft>
              <a:buSzPct val="125000"/>
              <a:buFont typeface="Arial" pitchFamily="34" charset="0"/>
              <a:buChar char="•"/>
            </a:pPr>
            <a:r>
              <a:rPr lang="en-US" altLang="ja-JP" sz="2400" dirty="0">
                <a:cs typeface="Times New Roman" pitchFamily="18" charset="0"/>
              </a:rPr>
              <a:t>Play an active role in organizing new clubs</a:t>
            </a:r>
          </a:p>
          <a:p>
            <a:pPr lvl="1" eaLnBrk="1" hangingPunct="1">
              <a:spcBef>
                <a:spcPts val="1200"/>
              </a:spcBef>
              <a:spcAft>
                <a:spcPts val="0"/>
              </a:spcAft>
              <a:buSzPct val="125000"/>
              <a:buFont typeface="Arial" pitchFamily="34" charset="0"/>
              <a:buChar char="•"/>
            </a:pPr>
            <a:r>
              <a:rPr lang="en-US" altLang="ja-JP" sz="2400" dirty="0">
                <a:cs typeface="Times New Roman" pitchFamily="18" charset="0"/>
              </a:rPr>
              <a:t>Support leadership development in the zone</a:t>
            </a:r>
          </a:p>
          <a:p>
            <a:pPr lvl="1" eaLnBrk="1" hangingPunct="1">
              <a:spcBef>
                <a:spcPts val="1200"/>
              </a:spcBef>
              <a:spcAft>
                <a:spcPts val="0"/>
              </a:spcAft>
              <a:buSzPct val="125000"/>
              <a:buFont typeface="Arial" pitchFamily="34" charset="0"/>
              <a:buChar char="•"/>
            </a:pPr>
            <a:r>
              <a:rPr lang="en-US" altLang="ja-JP" sz="2400" dirty="0">
                <a:cs typeface="Times New Roman" pitchFamily="18" charset="0"/>
              </a:rPr>
              <a:t>Supervise progress of district, multiple district and Lions Clubs International projects</a:t>
            </a:r>
          </a:p>
          <a:p>
            <a:pPr lvl="1" eaLnBrk="1" hangingPunct="1">
              <a:spcBef>
                <a:spcPts val="1200"/>
              </a:spcBef>
              <a:spcAft>
                <a:spcPts val="0"/>
              </a:spcAft>
              <a:buClr>
                <a:srgbClr val="002060"/>
              </a:buClr>
              <a:buSzPct val="125000"/>
              <a:buFont typeface="Arial" pitchFamily="34" charset="0"/>
              <a:buChar char="•"/>
            </a:pPr>
            <a:endParaRPr lang="en-US" altLang="ja-JP" sz="2400" dirty="0">
              <a:cs typeface="Times New Roman" pitchFamily="18" charset="0"/>
            </a:endParaRPr>
          </a:p>
          <a:p>
            <a:pPr lvl="1" eaLnBrk="1" hangingPunct="1">
              <a:spcBef>
                <a:spcPts val="1200"/>
              </a:spcBef>
              <a:spcAft>
                <a:spcPts val="0"/>
              </a:spcAft>
              <a:buClr>
                <a:srgbClr val="002060"/>
              </a:buClr>
              <a:buSzPct val="125000"/>
              <a:buFont typeface="Arial" pitchFamily="34" charset="0"/>
              <a:buChar char="•"/>
            </a:pPr>
            <a:endParaRPr lang="en-US" altLang="ja-JP" sz="2400" dirty="0">
              <a:cs typeface="Times New Roman" pitchFamily="18" charset="0"/>
            </a:endParaRPr>
          </a:p>
          <a:p>
            <a:pPr lvl="1" eaLnBrk="1" hangingPunct="1">
              <a:spcBef>
                <a:spcPts val="1200"/>
              </a:spcBef>
              <a:spcAft>
                <a:spcPts val="0"/>
              </a:spcAft>
              <a:buClr>
                <a:srgbClr val="002060"/>
              </a:buClr>
              <a:buSzPct val="125000"/>
              <a:buFont typeface="Arial" pitchFamily="34" charset="0"/>
              <a:buChar char="•"/>
            </a:pPr>
            <a:endParaRPr lang="en-US" altLang="ja-JP" sz="2400" dirty="0">
              <a:cs typeface="Times New Roman" pitchFamily="18" charset="0"/>
            </a:endParaRPr>
          </a:p>
          <a:p>
            <a:pPr lvl="1" eaLnBrk="1" hangingPunct="1">
              <a:spcBef>
                <a:spcPts val="1200"/>
              </a:spcBef>
              <a:spcAft>
                <a:spcPts val="0"/>
              </a:spcAft>
              <a:buClr>
                <a:srgbClr val="002060"/>
              </a:buClr>
              <a:buSzPct val="125000"/>
              <a:buFont typeface="Arial" pitchFamily="34" charset="0"/>
              <a:buChar char="•"/>
            </a:pPr>
            <a:endParaRPr lang="en-US" altLang="ja-JP" sz="2400" dirty="0">
              <a:cs typeface="Times New Roman" pitchFamily="18" charset="0"/>
            </a:endParaRPr>
          </a:p>
          <a:p>
            <a:pPr lvl="1" eaLnBrk="1" hangingPunct="1">
              <a:spcBef>
                <a:spcPts val="1200"/>
              </a:spcBef>
              <a:spcAft>
                <a:spcPts val="0"/>
              </a:spcAft>
              <a:buClr>
                <a:srgbClr val="002060"/>
              </a:buClr>
              <a:buSzPct val="125000"/>
              <a:buFont typeface="Arial" pitchFamily="34" charset="0"/>
              <a:buChar char="•"/>
            </a:pPr>
            <a:endParaRPr lang="en-US" altLang="ja-JP" sz="2400" dirty="0">
              <a:cs typeface="Times New Roman" pitchFamily="18" charset="0"/>
            </a:endParaRPr>
          </a:p>
          <a:p>
            <a:pPr marL="457200" lvl="1" indent="-222250">
              <a:spcBef>
                <a:spcPts val="0"/>
              </a:spcBef>
              <a:spcAft>
                <a:spcPts val="600"/>
              </a:spcAft>
              <a:buClr>
                <a:srgbClr val="002060"/>
              </a:buClr>
              <a:buSzPct val="125000"/>
            </a:pPr>
            <a:endParaRPr lang="en-US" altLang="ja-JP" sz="800" i="1" dirty="0">
              <a:cs typeface="Times New Roman" pitchFamily="18" charset="0"/>
            </a:endParaRPr>
          </a:p>
        </p:txBody>
      </p:sp>
      <p:pic>
        <p:nvPicPr>
          <p:cNvPr id="11269" name="Picture 5"/>
          <p:cNvPicPr>
            <a:picLocks noChangeAspect="1" noChangeArrowheads="1"/>
          </p:cNvPicPr>
          <p:nvPr/>
        </p:nvPicPr>
        <p:blipFill>
          <a:blip r:embed="rId3"/>
          <a:srcRect/>
          <a:stretch>
            <a:fillRect/>
          </a:stretch>
        </p:blipFill>
        <p:spPr bwMode="auto">
          <a:xfrm>
            <a:off x="6665004" y="4677791"/>
            <a:ext cx="1684338" cy="1203325"/>
          </a:xfrm>
          <a:prstGeom prst="rect">
            <a:avLst/>
          </a:prstGeom>
          <a:noFill/>
          <a:ln w="9525">
            <a:noFill/>
            <a:miter lim="800000"/>
            <a:headEnd/>
            <a:tailEnd/>
          </a:ln>
        </p:spPr>
      </p:pic>
      <p:sp>
        <p:nvSpPr>
          <p:cNvPr id="2" name="Rectangle 1"/>
          <p:cNvSpPr/>
          <p:nvPr/>
        </p:nvSpPr>
        <p:spPr>
          <a:xfrm>
            <a:off x="635619" y="956717"/>
            <a:ext cx="8006575" cy="584775"/>
          </a:xfrm>
          <a:prstGeom prst="rect">
            <a:avLst/>
          </a:prstGeom>
        </p:spPr>
        <p:txBody>
          <a:bodyPr wrap="square">
            <a:spAutoFit/>
          </a:bodyPr>
          <a:lstStyle/>
          <a:p>
            <a:pPr marL="228600" lvl="1" indent="0" algn="ctr" eaLnBrk="0" hangingPunct="0">
              <a:buSzPct val="125000"/>
            </a:pPr>
            <a:r>
              <a:rPr kumimoji="1" lang="en-US" sz="3200" b="1" i="1" dirty="0">
                <a:solidFill>
                  <a:srgbClr val="0070C0"/>
                </a:solidFill>
                <a:latin typeface="+mj-lt"/>
                <a:ea typeface="+mj-ea"/>
                <a:cs typeface="Times New Roman" pitchFamily="18" charset="0"/>
              </a:rPr>
              <a:t>The Duties of the Zone Chairperson </a:t>
            </a:r>
          </a:p>
        </p:txBody>
      </p:sp>
    </p:spTree>
    <p:extLst>
      <p:ext uri="{BB962C8B-B14F-4D97-AF65-F5344CB8AC3E}">
        <p14:creationId xmlns:p14="http://schemas.microsoft.com/office/powerpoint/2010/main" val="22377929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bwMode="auto">
          <a:noFill/>
          <a:ln>
            <a:miter lim="800000"/>
            <a:headEnd/>
            <a:tailEnd/>
          </a:ln>
        </p:spPr>
        <p:txBody>
          <a:bodyPr/>
          <a:lstStyle/>
          <a:p>
            <a:fld id="{5258ABEC-0DEF-43DE-B6B6-6D90035B9CFA}" type="slidenum">
              <a:rPr kumimoji="0" lang="en-US" altLang="ja-JP"/>
              <a:pPr/>
              <a:t>12</a:t>
            </a:fld>
            <a:endParaRPr kumimoji="0" lang="en-US" altLang="ja-JP"/>
          </a:p>
        </p:txBody>
      </p:sp>
      <p:sp>
        <p:nvSpPr>
          <p:cNvPr id="3075" name="Rectangle 3"/>
          <p:cNvSpPr>
            <a:spLocks noGrp="1" noChangeAspect="1" noChangeArrowheads="1"/>
          </p:cNvSpPr>
          <p:nvPr>
            <p:ph idx="1"/>
          </p:nvPr>
        </p:nvSpPr>
        <p:spPr>
          <a:xfrm>
            <a:off x="642144" y="1832202"/>
            <a:ext cx="8012112" cy="2652713"/>
          </a:xfrm>
        </p:spPr>
        <p:txBody>
          <a:bodyPr anchor="ctr">
            <a:noAutofit/>
          </a:bodyPr>
          <a:lstStyle/>
          <a:p>
            <a:pPr marL="685800" eaLnBrk="1" hangingPunct="1">
              <a:lnSpc>
                <a:spcPct val="90000"/>
              </a:lnSpc>
              <a:spcBef>
                <a:spcPts val="2400"/>
              </a:spcBef>
              <a:defRPr/>
            </a:pPr>
            <a:r>
              <a:rPr lang="en-US" altLang="ja-JP" sz="2400" i="1" dirty="0">
                <a:cs typeface="Times New Roman" pitchFamily="18" charset="0"/>
              </a:rPr>
              <a:t>Hold at least </a:t>
            </a:r>
            <a:r>
              <a:rPr lang="en-US" altLang="ja-JP" sz="2400" b="1" i="1" dirty="0">
                <a:solidFill>
                  <a:srgbClr val="0070C0"/>
                </a:solidFill>
                <a:cs typeface="Times New Roman" pitchFamily="18" charset="0"/>
              </a:rPr>
              <a:t>three zone meetings </a:t>
            </a:r>
            <a:r>
              <a:rPr lang="en-US" altLang="ja-JP" sz="2400" i="1" dirty="0">
                <a:cs typeface="Times New Roman" pitchFamily="18" charset="0"/>
              </a:rPr>
              <a:t>during the year.  </a:t>
            </a:r>
          </a:p>
          <a:p>
            <a:pPr marL="685800" eaLnBrk="1" hangingPunct="1">
              <a:lnSpc>
                <a:spcPct val="90000"/>
              </a:lnSpc>
              <a:spcBef>
                <a:spcPts val="2400"/>
              </a:spcBef>
              <a:defRPr/>
            </a:pPr>
            <a:r>
              <a:rPr lang="en-US" altLang="ja-JP" sz="2400" i="1" dirty="0">
                <a:cs typeface="Times New Roman" pitchFamily="18" charset="0"/>
              </a:rPr>
              <a:t>Suggested agendas shown in the </a:t>
            </a:r>
            <a:r>
              <a:rPr lang="en-US" altLang="ja-JP" sz="2400" i="1" dirty="0">
                <a:cs typeface="Times New Roman" pitchFamily="18" charset="0"/>
                <a:hlinkClick r:id="rId3"/>
              </a:rPr>
              <a:t>Zone Chairperson Manual </a:t>
            </a:r>
            <a:endParaRPr lang="en-US" altLang="ja-JP" sz="2400" i="1" dirty="0">
              <a:cs typeface="Times New Roman" pitchFamily="18" charset="0"/>
            </a:endParaRPr>
          </a:p>
          <a:p>
            <a:pPr marL="685800" eaLnBrk="1" hangingPunct="1">
              <a:lnSpc>
                <a:spcPct val="90000"/>
              </a:lnSpc>
              <a:spcBef>
                <a:spcPts val="2400"/>
              </a:spcBef>
              <a:defRPr/>
            </a:pPr>
            <a:r>
              <a:rPr lang="en-US" altLang="ja-JP" sz="2400" i="1" dirty="0">
                <a:cs typeface="Times New Roman" pitchFamily="18" charset="0"/>
              </a:rPr>
              <a:t>Schedule meetings soon after the cabinet meetings</a:t>
            </a:r>
          </a:p>
          <a:p>
            <a:pPr eaLnBrk="1" hangingPunct="1">
              <a:lnSpc>
                <a:spcPct val="90000"/>
              </a:lnSpc>
              <a:defRPr/>
            </a:pPr>
            <a:endParaRPr lang="en-US" altLang="ja-JP" sz="2000" dirty="0">
              <a:latin typeface="Arial" charset="0"/>
            </a:endParaRPr>
          </a:p>
          <a:p>
            <a:pPr eaLnBrk="1" hangingPunct="1">
              <a:lnSpc>
                <a:spcPct val="90000"/>
              </a:lnSpc>
              <a:defRPr/>
            </a:pPr>
            <a:endParaRPr lang="en-US" altLang="ja-JP" sz="1800" dirty="0">
              <a:latin typeface="Arial" charset="0"/>
            </a:endParaRPr>
          </a:p>
        </p:txBody>
      </p:sp>
      <p:pic>
        <p:nvPicPr>
          <p:cNvPr id="13316" name="Picture 6"/>
          <p:cNvPicPr>
            <a:picLocks noChangeAspect="1" noChangeArrowheads="1"/>
          </p:cNvPicPr>
          <p:nvPr/>
        </p:nvPicPr>
        <p:blipFill>
          <a:blip r:embed="rId4"/>
          <a:srcRect/>
          <a:stretch>
            <a:fillRect/>
          </a:stretch>
        </p:blipFill>
        <p:spPr bwMode="auto">
          <a:xfrm>
            <a:off x="6441735" y="4050622"/>
            <a:ext cx="1762125" cy="176212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 name="TextBox 1"/>
          <p:cNvSpPr txBox="1"/>
          <p:nvPr/>
        </p:nvSpPr>
        <p:spPr>
          <a:xfrm>
            <a:off x="1807029" y="990600"/>
            <a:ext cx="5682342" cy="584775"/>
          </a:xfrm>
          <a:prstGeom prst="rect">
            <a:avLst/>
          </a:prstGeom>
          <a:noFill/>
        </p:spPr>
        <p:txBody>
          <a:bodyPr wrap="square" rtlCol="0">
            <a:spAutoFit/>
          </a:bodyPr>
          <a:lstStyle/>
          <a:p>
            <a:pPr algn="ctr" defTabSz="912813" eaLnBrk="0" hangingPunct="0">
              <a:spcBef>
                <a:spcPts val="0"/>
              </a:spcBef>
            </a:pPr>
            <a:r>
              <a:rPr lang="en-US" sz="3200" b="1" i="1" dirty="0">
                <a:solidFill>
                  <a:srgbClr val="0070C0"/>
                </a:solidFill>
                <a:latin typeface="+mj-lt"/>
                <a:cs typeface="Times New Roman" pitchFamily="18" charset="0"/>
              </a:rPr>
              <a:t>Communicate at Zone Meetings</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bwMode="auto">
          <a:noFill/>
          <a:ln>
            <a:miter lim="800000"/>
            <a:headEnd/>
            <a:tailEnd/>
          </a:ln>
        </p:spPr>
        <p:txBody>
          <a:bodyPr/>
          <a:lstStyle/>
          <a:p>
            <a:fld id="{2689480B-CDFD-44C6-A1BB-876BD991DAB6}" type="slidenum">
              <a:rPr kumimoji="0" lang="en-US" altLang="ja-JP"/>
              <a:pPr/>
              <a:t>13</a:t>
            </a:fld>
            <a:endParaRPr kumimoji="0" lang="en-US" altLang="ja-JP"/>
          </a:p>
        </p:txBody>
      </p:sp>
      <p:pic>
        <p:nvPicPr>
          <p:cNvPr id="1030" name="Picture 6"/>
          <p:cNvPicPr>
            <a:picLocks noChangeAspect="1" noChangeArrowheads="1"/>
          </p:cNvPicPr>
          <p:nvPr/>
        </p:nvPicPr>
        <p:blipFill>
          <a:blip r:embed="rId3"/>
          <a:srcRect/>
          <a:stretch>
            <a:fillRect/>
          </a:stretch>
        </p:blipFill>
        <p:spPr bwMode="auto">
          <a:xfrm>
            <a:off x="5456333" y="2804517"/>
            <a:ext cx="2616200" cy="17430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027" name="Rectangle 3"/>
          <p:cNvSpPr>
            <a:spLocks noGrp="1" noChangeArrowheads="1"/>
          </p:cNvSpPr>
          <p:nvPr>
            <p:ph idx="1"/>
          </p:nvPr>
        </p:nvSpPr>
        <p:spPr>
          <a:xfrm>
            <a:off x="625475" y="1992472"/>
            <a:ext cx="7951788" cy="3600148"/>
          </a:xfrm>
        </p:spPr>
        <p:txBody>
          <a:bodyPr/>
          <a:lstStyle/>
          <a:p>
            <a:pPr marL="228600" indent="-228600" eaLnBrk="1" hangingPunct="1"/>
            <a:r>
              <a:rPr lang="en-US" altLang="ja-JP" sz="2400" i="1" dirty="0">
                <a:latin typeface="+mj-lt"/>
                <a:ea typeface="Arial Unicode MS" pitchFamily="34" charset="-128"/>
                <a:cs typeface="Times New Roman" pitchFamily="18" charset="0"/>
              </a:rPr>
              <a:t>Make the meeting interesting</a:t>
            </a:r>
            <a:r>
              <a:rPr lang="en-US" altLang="ja-JP" sz="2000" i="1" dirty="0">
                <a:latin typeface="+mj-lt"/>
                <a:ea typeface="Arial Unicode MS" pitchFamily="34" charset="-128"/>
                <a:cs typeface="Times New Roman" pitchFamily="18" charset="0"/>
              </a:rPr>
              <a:t> </a:t>
            </a:r>
          </a:p>
          <a:p>
            <a:pPr marL="628650" lvl="1" indent="-228600" eaLnBrk="1" hangingPunct="1"/>
            <a:r>
              <a:rPr lang="en-US" altLang="ja-JP" sz="2000" i="1" dirty="0">
                <a:latin typeface="+mj-lt"/>
                <a:ea typeface="Arial Unicode MS" pitchFamily="34" charset="-128"/>
                <a:cs typeface="Times New Roman" pitchFamily="18" charset="0"/>
              </a:rPr>
              <a:t>full of information </a:t>
            </a:r>
          </a:p>
          <a:p>
            <a:pPr marL="628650" lvl="1" indent="-228600" eaLnBrk="1" hangingPunct="1"/>
            <a:r>
              <a:rPr lang="en-US" altLang="ja-JP" sz="2000" i="1" dirty="0">
                <a:latin typeface="+mj-lt"/>
                <a:ea typeface="Arial Unicode MS" pitchFamily="34" charset="-128"/>
                <a:cs typeface="Times New Roman" pitchFamily="18" charset="0"/>
              </a:rPr>
              <a:t>not too long</a:t>
            </a:r>
          </a:p>
          <a:p>
            <a:pPr marL="228600" indent="-228600" eaLnBrk="1" hangingPunct="1"/>
            <a:endParaRPr lang="en-US" altLang="ja-JP" sz="2400" i="1" dirty="0">
              <a:latin typeface="+mj-lt"/>
              <a:ea typeface="Arial Unicode MS" pitchFamily="34" charset="-128"/>
              <a:cs typeface="Times New Roman" pitchFamily="18" charset="0"/>
            </a:endParaRPr>
          </a:p>
          <a:p>
            <a:pPr marL="228600" indent="-228600" eaLnBrk="1" hangingPunct="1"/>
            <a:r>
              <a:rPr lang="en-US" altLang="ja-JP" sz="2400" i="1" dirty="0">
                <a:latin typeface="+mj-lt"/>
                <a:ea typeface="Arial Unicode MS" pitchFamily="34" charset="-128"/>
                <a:cs typeface="Times New Roman" pitchFamily="18" charset="0"/>
              </a:rPr>
              <a:t>Use correct meeting procedure</a:t>
            </a:r>
          </a:p>
          <a:p>
            <a:pPr marL="228600" indent="-228600" eaLnBrk="1" hangingPunct="1"/>
            <a:endParaRPr lang="en-US" altLang="ja-JP" sz="2400" i="1" dirty="0">
              <a:latin typeface="+mj-lt"/>
              <a:ea typeface="Arial Unicode MS" pitchFamily="34" charset="-128"/>
              <a:cs typeface="Times New Roman" pitchFamily="18" charset="0"/>
            </a:endParaRPr>
          </a:p>
          <a:p>
            <a:pPr marL="228600" indent="-228600" eaLnBrk="1" hangingPunct="1"/>
            <a:r>
              <a:rPr lang="en-US" altLang="ja-JP" sz="2400" i="1" dirty="0">
                <a:latin typeface="+mj-lt"/>
                <a:ea typeface="Arial Unicode MS" pitchFamily="34" charset="-128"/>
                <a:cs typeface="Times New Roman" pitchFamily="18" charset="0"/>
              </a:rPr>
              <a:t>Remember, </a:t>
            </a:r>
            <a:r>
              <a:rPr lang="en-US" altLang="ja-JP" sz="2400" b="1" i="1" dirty="0">
                <a:latin typeface="+mj-lt"/>
                <a:ea typeface="Arial Unicode MS" pitchFamily="34" charset="-128"/>
                <a:cs typeface="Times New Roman" pitchFamily="18" charset="0"/>
              </a:rPr>
              <a:t>you are in charge!!</a:t>
            </a:r>
            <a:endParaRPr lang="en-US" altLang="ja-JP" sz="2400" i="1" dirty="0">
              <a:latin typeface="+mj-lt"/>
              <a:ea typeface="Arial Unicode MS" pitchFamily="34" charset="-128"/>
              <a:cs typeface="Times New Roman" pitchFamily="18" charset="0"/>
            </a:endParaRPr>
          </a:p>
        </p:txBody>
      </p:sp>
      <p:sp>
        <p:nvSpPr>
          <p:cNvPr id="15365" name="Text Box 2"/>
          <p:cNvSpPr txBox="1">
            <a:spLocks noChangeArrowheads="1"/>
          </p:cNvSpPr>
          <p:nvPr/>
        </p:nvSpPr>
        <p:spPr bwMode="auto">
          <a:xfrm>
            <a:off x="581025" y="943952"/>
            <a:ext cx="8040688" cy="585788"/>
          </a:xfrm>
          <a:prstGeom prst="rect">
            <a:avLst/>
          </a:prstGeom>
          <a:noFill/>
          <a:ln w="12700">
            <a:noFill/>
            <a:miter lim="800000"/>
            <a:headEnd type="none" w="sm" len="sm"/>
            <a:tailEnd type="none" w="sm" len="sm"/>
          </a:ln>
        </p:spPr>
        <p:txBody>
          <a:bodyPr>
            <a:spAutoFit/>
          </a:bodyPr>
          <a:lstStyle/>
          <a:p>
            <a:pPr algn="ctr" defTabSz="912813" eaLnBrk="0" hangingPunct="0">
              <a:spcBef>
                <a:spcPts val="0"/>
              </a:spcBef>
            </a:pPr>
            <a:r>
              <a:rPr lang="en-US" altLang="ja-JP" sz="3200" b="1" i="1" dirty="0">
                <a:solidFill>
                  <a:srgbClr val="0070C0"/>
                </a:solidFill>
                <a:latin typeface="+mj-lt"/>
                <a:cs typeface="Times New Roman" pitchFamily="18" charset="0"/>
              </a:rPr>
              <a:t>Some Tips for Great Zone Meetings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2"/>
          </p:nvPr>
        </p:nvSpPr>
        <p:spPr>
          <a:xfrm>
            <a:off x="682625" y="1995854"/>
            <a:ext cx="4694918" cy="3599403"/>
          </a:xfrm>
        </p:spPr>
        <p:txBody>
          <a:bodyPr/>
          <a:lstStyle/>
          <a:p>
            <a:pPr marL="228600" indent="-228600" eaLnBrk="1" hangingPunct="1"/>
            <a:r>
              <a:rPr lang="en-US" altLang="ja-JP" sz="2400" i="1" dirty="0">
                <a:ea typeface="Arial Unicode MS" pitchFamily="34" charset="-128"/>
                <a:cs typeface="Times New Roman" pitchFamily="18" charset="0"/>
              </a:rPr>
              <a:t>Select someone to keep the minutes for you</a:t>
            </a:r>
          </a:p>
          <a:p>
            <a:pPr marL="228600" indent="-228600" eaLnBrk="1" hangingPunct="1"/>
            <a:endParaRPr lang="en-US" altLang="ja-JP" sz="1200" i="1" dirty="0">
              <a:ea typeface="Arial Unicode MS" pitchFamily="34" charset="-128"/>
              <a:cs typeface="Times New Roman" pitchFamily="18" charset="0"/>
            </a:endParaRPr>
          </a:p>
          <a:p>
            <a:pPr marL="228600" indent="-228600" eaLnBrk="1" hangingPunct="1"/>
            <a:r>
              <a:rPr lang="en-US" altLang="ja-JP" sz="2400" i="1" dirty="0">
                <a:ea typeface="Arial Unicode MS" pitchFamily="34" charset="-128"/>
                <a:cs typeface="Times New Roman" pitchFamily="18" charset="0"/>
              </a:rPr>
              <a:t>Alter the venues for each meeting</a:t>
            </a:r>
          </a:p>
          <a:p>
            <a:pPr marL="228600" indent="-228600" eaLnBrk="1" hangingPunct="1"/>
            <a:endParaRPr lang="en-US" altLang="ja-JP" sz="1200" i="1" dirty="0">
              <a:ea typeface="Arial Unicode MS" pitchFamily="34" charset="-128"/>
              <a:cs typeface="Times New Roman" pitchFamily="18" charset="0"/>
            </a:endParaRPr>
          </a:p>
          <a:p>
            <a:pPr marL="228600" indent="-228600" eaLnBrk="1" hangingPunct="1"/>
            <a:r>
              <a:rPr lang="en-US" altLang="ja-JP" sz="2400" i="1" dirty="0">
                <a:ea typeface="Arial Unicode MS" pitchFamily="34" charset="-128"/>
                <a:cs typeface="Times New Roman" pitchFamily="18" charset="0"/>
              </a:rPr>
              <a:t>Invite a speaker on a subject you wish to promote</a:t>
            </a:r>
          </a:p>
          <a:p>
            <a:pPr eaLnBrk="1" hangingPunct="1"/>
            <a:endParaRPr lang="en-US" altLang="ja-JP" sz="2000" dirty="0">
              <a:cs typeface="Arial" charset="0"/>
            </a:endParaRPr>
          </a:p>
        </p:txBody>
      </p:sp>
      <p:sp>
        <p:nvSpPr>
          <p:cNvPr id="16387" name="Slide Number Placeholder 6"/>
          <p:cNvSpPr>
            <a:spLocks noGrp="1"/>
          </p:cNvSpPr>
          <p:nvPr>
            <p:ph type="sldNum" sz="quarter" idx="12"/>
          </p:nvPr>
        </p:nvSpPr>
        <p:spPr bwMode="auto">
          <a:noFill/>
          <a:ln>
            <a:miter lim="800000"/>
            <a:headEnd/>
            <a:tailEnd/>
          </a:ln>
        </p:spPr>
        <p:txBody>
          <a:bodyPr/>
          <a:lstStyle/>
          <a:p>
            <a:fld id="{711BCCB5-0E7D-4F9B-A857-B06979FADA41}" type="slidenum">
              <a:rPr lang="en-US" altLang="ja-JP"/>
              <a:pPr/>
              <a:t>14</a:t>
            </a:fld>
            <a:endParaRPr lang="en-US" altLang="ja-JP"/>
          </a:p>
        </p:txBody>
      </p:sp>
      <p:sp>
        <p:nvSpPr>
          <p:cNvPr id="16388" name="Text Box 2"/>
          <p:cNvSpPr txBox="1">
            <a:spLocks noChangeArrowheads="1"/>
          </p:cNvSpPr>
          <p:nvPr/>
        </p:nvSpPr>
        <p:spPr bwMode="auto">
          <a:xfrm>
            <a:off x="623888" y="973138"/>
            <a:ext cx="8012112" cy="584200"/>
          </a:xfrm>
          <a:prstGeom prst="rect">
            <a:avLst/>
          </a:prstGeom>
          <a:noFill/>
          <a:ln w="12700">
            <a:noFill/>
            <a:miter lim="800000"/>
            <a:headEnd type="none" w="sm" len="sm"/>
            <a:tailEnd type="none" w="sm" len="sm"/>
          </a:ln>
        </p:spPr>
        <p:txBody>
          <a:bodyPr>
            <a:spAutoFit/>
          </a:bodyPr>
          <a:lstStyle/>
          <a:p>
            <a:pPr algn="ctr" defTabSz="912813" eaLnBrk="0" hangingPunct="0">
              <a:spcBef>
                <a:spcPct val="50000"/>
              </a:spcBef>
            </a:pPr>
            <a:r>
              <a:rPr lang="en-US" altLang="ja-JP" sz="3200" b="1" i="1" dirty="0">
                <a:solidFill>
                  <a:srgbClr val="0070C0"/>
                </a:solidFill>
                <a:latin typeface="+mj-lt"/>
                <a:cs typeface="Times New Roman" pitchFamily="18" charset="0"/>
              </a:rPr>
              <a:t>Some Tips for Great Zone Meetings</a:t>
            </a:r>
          </a:p>
        </p:txBody>
      </p:sp>
      <p:pic>
        <p:nvPicPr>
          <p:cNvPr id="16389" name="Picture 6" descr="C:\Program Files\Microsoft Office\MEDIA\CAGCAT10\j0233018.wmf"/>
          <p:cNvPicPr>
            <a:picLocks noGrp="1" noChangeAspect="1" noChangeArrowheads="1"/>
          </p:cNvPicPr>
          <p:nvPr>
            <p:ph type="clipArt" sz="half" idx="1"/>
          </p:nvPr>
        </p:nvPicPr>
        <p:blipFill>
          <a:blip r:embed="rId3"/>
          <a:srcRect/>
          <a:stretch>
            <a:fillRect/>
          </a:stretch>
        </p:blipFill>
        <p:spPr>
          <a:xfrm>
            <a:off x="6073895" y="2319617"/>
            <a:ext cx="2101275" cy="2136328"/>
          </a:xfrm>
          <a:noFill/>
          <a:ln>
            <a:noFill/>
          </a:ln>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2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614362" y="991839"/>
            <a:ext cx="7994650" cy="584200"/>
          </a:xfrm>
          <a:prstGeom prst="rect">
            <a:avLst/>
          </a:prstGeom>
          <a:noFill/>
          <a:ln w="12700">
            <a:noFill/>
            <a:miter lim="800000"/>
            <a:headEnd type="none" w="sm" len="sm"/>
            <a:tailEnd type="none" w="sm" len="sm"/>
          </a:ln>
        </p:spPr>
        <p:txBody>
          <a:bodyPr>
            <a:spAutoFit/>
          </a:bodyPr>
          <a:lstStyle/>
          <a:p>
            <a:pPr algn="ctr" defTabSz="912813" eaLnBrk="0" hangingPunct="0">
              <a:spcBef>
                <a:spcPct val="50000"/>
              </a:spcBef>
            </a:pPr>
            <a:r>
              <a:rPr lang="en-US" altLang="ja-JP" sz="3200" b="1" i="1" dirty="0">
                <a:solidFill>
                  <a:srgbClr val="0070C0"/>
                </a:solidFill>
                <a:latin typeface="+mj-lt"/>
                <a:cs typeface="Times New Roman" pitchFamily="18" charset="0"/>
              </a:rPr>
              <a:t>Reporting to the Cabinet</a:t>
            </a:r>
          </a:p>
        </p:txBody>
      </p:sp>
      <p:sp>
        <p:nvSpPr>
          <p:cNvPr id="17411" name="Text Box 4"/>
          <p:cNvSpPr txBox="1">
            <a:spLocks noChangeArrowheads="1"/>
          </p:cNvSpPr>
          <p:nvPr/>
        </p:nvSpPr>
        <p:spPr bwMode="auto">
          <a:xfrm>
            <a:off x="635000" y="1621554"/>
            <a:ext cx="7953375" cy="4416594"/>
          </a:xfrm>
          <a:prstGeom prst="rect">
            <a:avLst/>
          </a:prstGeom>
          <a:noFill/>
          <a:ln w="12700">
            <a:noFill/>
            <a:miter lim="800000"/>
            <a:headEnd type="none" w="sm" len="sm"/>
            <a:tailEnd type="none" w="sm" len="sm"/>
          </a:ln>
        </p:spPr>
        <p:txBody>
          <a:bodyPr>
            <a:spAutoFit/>
          </a:bodyPr>
          <a:lstStyle/>
          <a:p>
            <a:pPr defTabSz="912813" eaLnBrk="0" hangingPunct="0">
              <a:spcBef>
                <a:spcPct val="50000"/>
              </a:spcBef>
            </a:pPr>
            <a:r>
              <a:rPr lang="en-US" altLang="ja-JP" i="1" dirty="0">
                <a:latin typeface="+mn-lt"/>
                <a:cs typeface="Times New Roman" pitchFamily="18" charset="0"/>
              </a:rPr>
              <a:t>Prepare a report for the cabinet secretary. Include:</a:t>
            </a:r>
          </a:p>
          <a:p>
            <a:pPr marL="457200" indent="-228600" defTabSz="912813" eaLnBrk="0" hangingPunct="0">
              <a:spcBef>
                <a:spcPct val="50000"/>
              </a:spcBef>
              <a:spcAft>
                <a:spcPts val="600"/>
              </a:spcAft>
              <a:buClr>
                <a:schemeClr val="tx1"/>
              </a:buClr>
              <a:buFont typeface="Calibri" pitchFamily="34" charset="0"/>
              <a:buChar char="•"/>
            </a:pPr>
            <a:r>
              <a:rPr lang="en-US" altLang="ja-JP" i="1" dirty="0">
                <a:solidFill>
                  <a:srgbClr val="0070C0"/>
                </a:solidFill>
                <a:latin typeface="+mn-lt"/>
                <a:cs typeface="Times New Roman" pitchFamily="18" charset="0"/>
              </a:rPr>
              <a:t>Membership</a:t>
            </a:r>
            <a:r>
              <a:rPr lang="en-US" altLang="ja-JP" i="1" dirty="0">
                <a:latin typeface="+mn-lt"/>
                <a:cs typeface="Times New Roman" pitchFamily="18" charset="0"/>
              </a:rPr>
              <a:t> of each club, net increase or loss</a:t>
            </a:r>
          </a:p>
          <a:p>
            <a:pPr marL="457200" indent="-228600" defTabSz="912813" eaLnBrk="0" hangingPunct="0">
              <a:spcBef>
                <a:spcPts val="600"/>
              </a:spcBef>
              <a:spcAft>
                <a:spcPts val="600"/>
              </a:spcAft>
              <a:buClr>
                <a:schemeClr val="tx1"/>
              </a:buClr>
              <a:buFont typeface="Calibri" pitchFamily="34" charset="0"/>
              <a:buChar char="•"/>
            </a:pPr>
            <a:r>
              <a:rPr lang="en-US" altLang="ja-JP" i="1" dirty="0">
                <a:solidFill>
                  <a:srgbClr val="0070C0"/>
                </a:solidFill>
                <a:latin typeface="+mn-lt"/>
                <a:cs typeface="Times New Roman" pitchFamily="18" charset="0"/>
              </a:rPr>
              <a:t>Projects</a:t>
            </a:r>
            <a:r>
              <a:rPr lang="en-US" altLang="ja-JP" i="1" dirty="0">
                <a:latin typeface="+mn-lt"/>
                <a:cs typeface="Times New Roman" pitchFamily="18" charset="0"/>
              </a:rPr>
              <a:t> clubs are undertaking   </a:t>
            </a:r>
          </a:p>
          <a:p>
            <a:pPr marL="457200" indent="-228600" defTabSz="912813" eaLnBrk="0" hangingPunct="0">
              <a:spcBef>
                <a:spcPts val="600"/>
              </a:spcBef>
              <a:spcAft>
                <a:spcPts val="600"/>
              </a:spcAft>
              <a:buClr>
                <a:schemeClr val="tx1"/>
              </a:buClr>
              <a:buFont typeface="Calibri" pitchFamily="34" charset="0"/>
              <a:buChar char="•"/>
            </a:pPr>
            <a:r>
              <a:rPr lang="en-US" altLang="ja-JP" i="1" dirty="0">
                <a:solidFill>
                  <a:srgbClr val="0070C0"/>
                </a:solidFill>
                <a:latin typeface="+mn-lt"/>
                <a:cs typeface="Times New Roman" pitchFamily="18" charset="0"/>
              </a:rPr>
              <a:t>Concerns </a:t>
            </a:r>
            <a:r>
              <a:rPr lang="en-US" altLang="ja-JP" i="1" dirty="0">
                <a:latin typeface="+mn-lt"/>
                <a:cs typeface="Times New Roman" pitchFamily="18" charset="0"/>
              </a:rPr>
              <a:t>you have regarding the clubs </a:t>
            </a:r>
          </a:p>
          <a:p>
            <a:pPr marL="457200" indent="-228600" defTabSz="912813" eaLnBrk="0" hangingPunct="0">
              <a:spcBef>
                <a:spcPts val="600"/>
              </a:spcBef>
              <a:spcAft>
                <a:spcPts val="600"/>
              </a:spcAft>
              <a:buClr>
                <a:schemeClr val="tx1"/>
              </a:buClr>
              <a:buFont typeface="Calibri" pitchFamily="34" charset="0"/>
              <a:buChar char="•"/>
            </a:pPr>
            <a:r>
              <a:rPr lang="en-US" altLang="ja-JP" i="1" dirty="0">
                <a:solidFill>
                  <a:srgbClr val="0070C0"/>
                </a:solidFill>
                <a:latin typeface="+mn-lt"/>
                <a:cs typeface="Times New Roman" pitchFamily="18" charset="0"/>
              </a:rPr>
              <a:t>Recommendations </a:t>
            </a:r>
            <a:r>
              <a:rPr lang="en-US" altLang="ja-JP" i="1" dirty="0">
                <a:latin typeface="+mn-lt"/>
                <a:cs typeface="Times New Roman" pitchFamily="18" charset="0"/>
              </a:rPr>
              <a:t>you wish to bring before the cabinet</a:t>
            </a:r>
          </a:p>
          <a:p>
            <a:pPr marL="457200" indent="-228600" defTabSz="912813" eaLnBrk="0" hangingPunct="0">
              <a:spcBef>
                <a:spcPts val="600"/>
              </a:spcBef>
              <a:buClr>
                <a:schemeClr val="tx1"/>
              </a:buClr>
              <a:buFont typeface="Calibri" pitchFamily="34" charset="0"/>
              <a:buChar char="•"/>
            </a:pPr>
            <a:r>
              <a:rPr lang="en-US" altLang="ja-JP" i="1" dirty="0">
                <a:latin typeface="+mn-lt"/>
                <a:cs typeface="Times New Roman" pitchFamily="18" charset="0"/>
                <a:hlinkClick r:id="rId3"/>
              </a:rPr>
              <a:t>District Governor’s Advisory Committee Meeting Report</a:t>
            </a:r>
            <a:endParaRPr lang="en-US" altLang="ja-JP" i="1" dirty="0">
              <a:latin typeface="+mn-lt"/>
              <a:cs typeface="Times New Roman" pitchFamily="18" charset="0"/>
            </a:endParaRPr>
          </a:p>
          <a:p>
            <a:pPr marL="228600" defTabSz="912813" eaLnBrk="0" hangingPunct="0">
              <a:spcBef>
                <a:spcPts val="600"/>
              </a:spcBef>
              <a:spcAft>
                <a:spcPts val="600"/>
              </a:spcAft>
              <a:buClr>
                <a:schemeClr val="tx1"/>
              </a:buClr>
            </a:pPr>
            <a:r>
              <a:rPr lang="en-US" altLang="ja-JP" i="1" dirty="0">
                <a:latin typeface="+mn-lt"/>
                <a:cs typeface="Times New Roman" pitchFamily="18" charset="0"/>
              </a:rPr>
              <a:t>   is now a writable.pdf (DA-ZCM)</a:t>
            </a:r>
          </a:p>
          <a:p>
            <a:pPr marL="228600" defTabSz="912813" eaLnBrk="0" hangingPunct="0">
              <a:spcBef>
                <a:spcPts val="600"/>
              </a:spcBef>
              <a:spcAft>
                <a:spcPts val="600"/>
              </a:spcAft>
              <a:buClr>
                <a:schemeClr val="tx1"/>
              </a:buClr>
            </a:pPr>
            <a:endParaRPr lang="en-US" altLang="ja-JP" sz="1800" i="1" dirty="0">
              <a:latin typeface="+mn-lt"/>
              <a:cs typeface="Times New Roman" pitchFamily="18" charset="0"/>
            </a:endParaRPr>
          </a:p>
          <a:p>
            <a:pPr marL="228600" defTabSz="912813" eaLnBrk="0" hangingPunct="0">
              <a:spcBef>
                <a:spcPts val="600"/>
              </a:spcBef>
              <a:spcAft>
                <a:spcPts val="600"/>
              </a:spcAft>
              <a:buClr>
                <a:schemeClr val="tx1"/>
              </a:buClr>
            </a:pPr>
            <a:endParaRPr lang="en-US" altLang="ja-JP" sz="1800" dirty="0">
              <a:latin typeface="Calibri" pitchFamily="34" charset="0"/>
              <a:cs typeface="Times New Roman" pitchFamily="18" charset="0"/>
            </a:endParaRPr>
          </a:p>
        </p:txBody>
      </p:sp>
      <p:sp>
        <p:nvSpPr>
          <p:cNvPr id="18436" name="Slide Number Placeholder 6"/>
          <p:cNvSpPr>
            <a:spLocks noGrp="1"/>
          </p:cNvSpPr>
          <p:nvPr>
            <p:ph type="sldNum" sz="quarter" idx="12"/>
          </p:nvPr>
        </p:nvSpPr>
        <p:spPr bwMode="auto">
          <a:noFill/>
          <a:ln>
            <a:miter lim="800000"/>
            <a:headEnd/>
            <a:tailEnd/>
          </a:ln>
        </p:spPr>
        <p:txBody>
          <a:bodyPr/>
          <a:lstStyle/>
          <a:p>
            <a:fld id="{58CEECBC-AF19-4849-97FE-034FA563DC79}" type="slidenum">
              <a:rPr kumimoji="0" lang="en-US" altLang="ja-JP"/>
              <a:pPr/>
              <a:t>15</a:t>
            </a:fld>
            <a:endParaRPr kumimoji="0" lang="en-US" altLang="ja-JP"/>
          </a:p>
        </p:txBody>
      </p:sp>
      <p:pic>
        <p:nvPicPr>
          <p:cNvPr id="18437" name="Picture 4"/>
          <p:cNvPicPr>
            <a:picLocks noChangeAspect="1" noChangeArrowheads="1"/>
          </p:cNvPicPr>
          <p:nvPr/>
        </p:nvPicPr>
        <p:blipFill>
          <a:blip r:embed="rId4"/>
          <a:srcRect/>
          <a:stretch>
            <a:fillRect/>
          </a:stretch>
        </p:blipFill>
        <p:spPr bwMode="auto">
          <a:xfrm>
            <a:off x="6377037" y="4714441"/>
            <a:ext cx="1772047" cy="1182193"/>
          </a:xfrm>
          <a:prstGeom prst="rect">
            <a:avLst/>
          </a:prstGeom>
          <a:noFill/>
          <a:ln w="12700">
            <a:noFill/>
            <a:miter lim="800000"/>
            <a:headEnd type="none" w="sm" len="sm"/>
            <a:tailEnd type="none" w="sm" len="sm"/>
          </a:ln>
          <a:effectLst>
            <a:outerShdw blurRad="50800" dist="38100" dir="5400000" algn="t" rotWithShape="0">
              <a:prstClr val="black">
                <a:alpha val="40000"/>
              </a:prstClr>
            </a:outerShdw>
          </a:effec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3"/>
          <a:srcRect/>
          <a:stretch>
            <a:fillRect/>
          </a:stretch>
        </p:blipFill>
        <p:spPr bwMode="auto">
          <a:xfrm>
            <a:off x="3927905" y="2861980"/>
            <a:ext cx="2066925" cy="1349375"/>
          </a:xfrm>
          <a:prstGeom prst="rect">
            <a:avLst/>
          </a:prstGeom>
          <a:noFill/>
          <a:ln w="9525">
            <a:noFill/>
            <a:miter lim="800000"/>
            <a:headEnd/>
            <a:tailEnd/>
          </a:ln>
        </p:spPr>
      </p:pic>
      <p:sp>
        <p:nvSpPr>
          <p:cNvPr id="1028" name="Text Box 3"/>
          <p:cNvSpPr txBox="1">
            <a:spLocks noChangeArrowheads="1"/>
          </p:cNvSpPr>
          <p:nvPr/>
        </p:nvSpPr>
        <p:spPr bwMode="auto">
          <a:xfrm>
            <a:off x="662921" y="1576388"/>
            <a:ext cx="7921625" cy="4801314"/>
          </a:xfrm>
          <a:prstGeom prst="rect">
            <a:avLst/>
          </a:prstGeom>
          <a:noFill/>
          <a:ln w="12700">
            <a:noFill/>
            <a:miter lim="800000"/>
            <a:headEnd type="none" w="sm" len="sm"/>
            <a:tailEnd type="none" w="sm" len="sm"/>
          </a:ln>
        </p:spPr>
        <p:txBody>
          <a:bodyPr>
            <a:spAutoFit/>
          </a:bodyPr>
          <a:lstStyle/>
          <a:p>
            <a:pPr marL="231775" indent="-231775" defTabSz="176213" eaLnBrk="0" hangingPunct="0">
              <a:buFontTx/>
              <a:buChar char="•"/>
              <a:tabLst>
                <a:tab pos="231775" algn="ctr"/>
              </a:tabLst>
            </a:pPr>
            <a:r>
              <a:rPr lang="en-US" altLang="ja-JP" i="1" dirty="0">
                <a:latin typeface="+mn-lt"/>
                <a:cs typeface="Times New Roman" pitchFamily="18" charset="0"/>
              </a:rPr>
              <a:t>Visit officially </a:t>
            </a:r>
            <a:r>
              <a:rPr lang="en-US" altLang="ja-JP" b="1" i="1" dirty="0">
                <a:solidFill>
                  <a:srgbClr val="0070C0"/>
                </a:solidFill>
                <a:latin typeface="+mn-lt"/>
                <a:cs typeface="Times New Roman" pitchFamily="18" charset="0"/>
              </a:rPr>
              <a:t>once per year </a:t>
            </a:r>
            <a:r>
              <a:rPr lang="en-US" altLang="ja-JP" i="1" dirty="0">
                <a:latin typeface="+mn-lt"/>
                <a:cs typeface="Times New Roman" pitchFamily="18" charset="0"/>
              </a:rPr>
              <a:t>to support the club and share district information</a:t>
            </a:r>
          </a:p>
          <a:p>
            <a:pPr marL="231775" indent="-231775" defTabSz="176213" eaLnBrk="0" hangingPunct="0">
              <a:tabLst>
                <a:tab pos="231775" algn="ctr"/>
              </a:tabLst>
            </a:pPr>
            <a:endParaRPr lang="en-US" altLang="ja-JP" sz="1200" i="1" dirty="0">
              <a:latin typeface="+mn-lt"/>
              <a:cs typeface="Times New Roman" pitchFamily="18" charset="0"/>
            </a:endParaRPr>
          </a:p>
          <a:p>
            <a:pPr marL="231775" indent="-231775" defTabSz="176213" eaLnBrk="0" hangingPunct="0">
              <a:buFontTx/>
              <a:buChar char="•"/>
              <a:tabLst>
                <a:tab pos="231775" algn="ctr"/>
              </a:tabLst>
            </a:pPr>
            <a:r>
              <a:rPr lang="en-US" altLang="ja-JP" i="1" dirty="0">
                <a:latin typeface="+mn-lt"/>
                <a:cs typeface="Times New Roman" pitchFamily="18" charset="0"/>
              </a:rPr>
              <a:t>Prepare before your visit and be knowledgeable about the club and its projects</a:t>
            </a:r>
          </a:p>
          <a:p>
            <a:pPr marL="231775" indent="-231775" defTabSz="176213" eaLnBrk="0" hangingPunct="0">
              <a:buFontTx/>
              <a:buChar char="•"/>
              <a:tabLst>
                <a:tab pos="231775" algn="ctr"/>
              </a:tabLst>
            </a:pPr>
            <a:endParaRPr lang="en-US" altLang="ja-JP" sz="1200" i="1" dirty="0">
              <a:latin typeface="+mn-lt"/>
              <a:cs typeface="Times New Roman" pitchFamily="18" charset="0"/>
            </a:endParaRPr>
          </a:p>
          <a:p>
            <a:pPr marL="231775" indent="-231775" defTabSz="176213" eaLnBrk="0" hangingPunct="0">
              <a:buFontTx/>
              <a:buChar char="•"/>
              <a:tabLst>
                <a:tab pos="231775" algn="ctr"/>
              </a:tabLst>
            </a:pPr>
            <a:endParaRPr lang="en-US" altLang="ja-JP" sz="1200" i="1" dirty="0">
              <a:latin typeface="+mn-lt"/>
              <a:cs typeface="Times New Roman" pitchFamily="18" charset="0"/>
            </a:endParaRPr>
          </a:p>
          <a:p>
            <a:pPr marL="231775" indent="-231775" defTabSz="176213" eaLnBrk="0" hangingPunct="0">
              <a:buFontTx/>
              <a:buChar char="•"/>
              <a:tabLst>
                <a:tab pos="231775" algn="ctr"/>
              </a:tabLst>
            </a:pPr>
            <a:endParaRPr lang="en-US" altLang="ja-JP" sz="1200" i="1" dirty="0">
              <a:latin typeface="+mn-lt"/>
              <a:cs typeface="Times New Roman" pitchFamily="18" charset="0"/>
            </a:endParaRPr>
          </a:p>
          <a:p>
            <a:pPr marL="231775" indent="-231775" defTabSz="176213" eaLnBrk="0" hangingPunct="0">
              <a:buFontTx/>
              <a:buChar char="•"/>
              <a:tabLst>
                <a:tab pos="231775" algn="ctr"/>
              </a:tabLst>
            </a:pPr>
            <a:endParaRPr lang="en-US" altLang="ja-JP" sz="1200" i="1" dirty="0">
              <a:latin typeface="+mn-lt"/>
              <a:cs typeface="Times New Roman" pitchFamily="18" charset="0"/>
            </a:endParaRPr>
          </a:p>
          <a:p>
            <a:pPr marL="231775" indent="-231775" defTabSz="176213" eaLnBrk="0" hangingPunct="0">
              <a:buFontTx/>
              <a:buChar char="•"/>
              <a:tabLst>
                <a:tab pos="231775" algn="ctr"/>
              </a:tabLst>
            </a:pPr>
            <a:r>
              <a:rPr lang="en-US" altLang="ja-JP" i="1" dirty="0">
                <a:latin typeface="+mn-lt"/>
                <a:cs typeface="Times New Roman" pitchFamily="18" charset="0"/>
              </a:rPr>
              <a:t> Always take a membership ceremony induction with you and an invocation. You never know when you might need them!</a:t>
            </a:r>
          </a:p>
          <a:p>
            <a:pPr marL="231775" indent="-231775" defTabSz="176213" eaLnBrk="0" hangingPunct="0">
              <a:buFontTx/>
              <a:buChar char="•"/>
              <a:tabLst>
                <a:tab pos="231775" algn="ctr"/>
              </a:tabLst>
            </a:pPr>
            <a:endParaRPr lang="en-US" altLang="ja-JP" sz="1200" i="1" dirty="0">
              <a:latin typeface="+mn-lt"/>
              <a:cs typeface="Times New Roman" pitchFamily="18" charset="0"/>
            </a:endParaRPr>
          </a:p>
          <a:p>
            <a:pPr marL="231775" indent="-231775" defTabSz="176213" eaLnBrk="0" hangingPunct="0">
              <a:buFontTx/>
              <a:buChar char="•"/>
              <a:tabLst>
                <a:tab pos="231775" algn="ctr"/>
              </a:tabLst>
            </a:pPr>
            <a:r>
              <a:rPr lang="en-US" altLang="ja-JP" i="1" dirty="0">
                <a:latin typeface="+mn-lt"/>
                <a:cs typeface="Times New Roman" pitchFamily="18" charset="0"/>
              </a:rPr>
              <a:t> Be prepared to answer questions about Lionism in general, fees and dues, etc.</a:t>
            </a:r>
          </a:p>
          <a:p>
            <a:pPr marL="231775" indent="-231775" defTabSz="176213" eaLnBrk="0" hangingPunct="0">
              <a:buFontTx/>
              <a:buChar char="•"/>
              <a:tabLst>
                <a:tab pos="231775" algn="ctr"/>
              </a:tabLst>
            </a:pPr>
            <a:endParaRPr lang="en-US" altLang="ja-JP" sz="1800" dirty="0">
              <a:latin typeface="Calibri" pitchFamily="34" charset="0"/>
              <a:cs typeface="Times New Roman" pitchFamily="18" charset="0"/>
            </a:endParaRPr>
          </a:p>
        </p:txBody>
      </p:sp>
      <p:sp>
        <p:nvSpPr>
          <p:cNvPr id="17412" name="Text Box 2"/>
          <p:cNvSpPr txBox="1">
            <a:spLocks noChangeArrowheads="1"/>
          </p:cNvSpPr>
          <p:nvPr/>
        </p:nvSpPr>
        <p:spPr bwMode="auto">
          <a:xfrm>
            <a:off x="618470" y="991962"/>
            <a:ext cx="8010525" cy="584200"/>
          </a:xfrm>
          <a:prstGeom prst="rect">
            <a:avLst/>
          </a:prstGeom>
          <a:noFill/>
          <a:ln w="12700">
            <a:noFill/>
            <a:miter lim="800000"/>
            <a:headEnd type="none" w="sm" len="sm"/>
            <a:tailEnd type="none" w="sm" len="sm"/>
          </a:ln>
        </p:spPr>
        <p:txBody>
          <a:bodyPr>
            <a:spAutoFit/>
          </a:bodyPr>
          <a:lstStyle/>
          <a:p>
            <a:pPr algn="ctr"/>
            <a:r>
              <a:rPr lang="en-US" altLang="ja-JP" sz="3200" b="1" i="1" dirty="0">
                <a:solidFill>
                  <a:srgbClr val="0070C0"/>
                </a:solidFill>
                <a:latin typeface="+mn-lt"/>
                <a:cs typeface="Times New Roman" pitchFamily="18" charset="0"/>
              </a:rPr>
              <a:t>Be Well Prepared for Visits</a:t>
            </a:r>
          </a:p>
        </p:txBody>
      </p:sp>
      <p:sp>
        <p:nvSpPr>
          <p:cNvPr id="17413" name="Slide Number Placeholder 6"/>
          <p:cNvSpPr>
            <a:spLocks noGrp="1"/>
          </p:cNvSpPr>
          <p:nvPr>
            <p:ph type="sldNum" sz="quarter" idx="12"/>
          </p:nvPr>
        </p:nvSpPr>
        <p:spPr bwMode="auto">
          <a:noFill/>
          <a:ln>
            <a:miter lim="800000"/>
            <a:headEnd/>
            <a:tailEnd/>
          </a:ln>
        </p:spPr>
        <p:txBody>
          <a:bodyPr/>
          <a:lstStyle/>
          <a:p>
            <a:fld id="{FAE1B978-2886-4E3B-B38E-E9DAA286530C}" type="slidenum">
              <a:rPr kumimoji="0" lang="en-US" altLang="ja-JP"/>
              <a:pPr/>
              <a:t>16</a:t>
            </a:fld>
            <a:endParaRPr kumimoji="0" lang="en-US" altLang="ja-JP"/>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9772"/>
          </a:xfrm>
        </p:spPr>
        <p:txBody>
          <a:bodyPr/>
          <a:lstStyle/>
          <a:p>
            <a:r>
              <a:rPr lang="en-US" sz="4000" dirty="0"/>
              <a:t> </a:t>
            </a:r>
          </a:p>
        </p:txBody>
      </p:sp>
      <p:sp>
        <p:nvSpPr>
          <p:cNvPr id="3" name="Content Placeholder 2"/>
          <p:cNvSpPr>
            <a:spLocks noGrp="1"/>
          </p:cNvSpPr>
          <p:nvPr>
            <p:ph idx="1"/>
          </p:nvPr>
        </p:nvSpPr>
        <p:spPr>
          <a:xfrm>
            <a:off x="857250" y="1657350"/>
            <a:ext cx="7829550" cy="4525963"/>
          </a:xfrm>
        </p:spPr>
        <p:txBody>
          <a:bodyPr/>
          <a:lstStyle/>
          <a:p>
            <a:pPr marL="0" indent="0">
              <a:buNone/>
            </a:pPr>
            <a:r>
              <a:rPr lang="en-US" sz="1600" b="1" dirty="0"/>
              <a:t>XXX Lions Club</a:t>
            </a:r>
            <a:endParaRPr lang="en-US" sz="1600" dirty="0"/>
          </a:p>
          <a:p>
            <a:pPr marL="0" indent="0">
              <a:buNone/>
            </a:pPr>
            <a:r>
              <a:rPr lang="en-US" sz="1600" b="1" u="sng" dirty="0"/>
              <a:t>Chartered:</a:t>
            </a:r>
            <a:r>
              <a:rPr lang="en-US" sz="1600" dirty="0"/>
              <a:t>    Date</a:t>
            </a:r>
          </a:p>
          <a:p>
            <a:pPr marL="0" indent="0">
              <a:buNone/>
            </a:pPr>
            <a:r>
              <a:rPr lang="en-US" sz="1600" b="1" u="sng" dirty="0"/>
              <a:t>Members:</a:t>
            </a:r>
            <a:r>
              <a:rPr lang="en-US" sz="1600" dirty="0"/>
              <a:t>    XX Members (   X woman,    X family units ) </a:t>
            </a:r>
          </a:p>
          <a:p>
            <a:pPr marL="0" indent="0">
              <a:buNone/>
            </a:pPr>
            <a:r>
              <a:rPr lang="en-US" sz="1600" dirty="0"/>
              <a:t>Longest Lions membership,  (X years of service) ; Newest Lions: X years of service</a:t>
            </a:r>
          </a:p>
          <a:p>
            <a:pPr marL="0" indent="0">
              <a:buNone/>
            </a:pPr>
            <a:r>
              <a:rPr lang="en-US" sz="1600" b="1" u="sng" dirty="0"/>
              <a:t>Melvin Jones Fellows:</a:t>
            </a:r>
            <a:r>
              <a:rPr lang="en-US" sz="1600" dirty="0"/>
              <a:t>  </a:t>
            </a:r>
          </a:p>
          <a:p>
            <a:pPr marL="0" indent="0">
              <a:buNone/>
            </a:pPr>
            <a:r>
              <a:rPr lang="en-US" sz="1600" b="1" u="sng" dirty="0"/>
              <a:t>Money in LCIF account for Melvin Jones Fellows:</a:t>
            </a:r>
            <a:endParaRPr lang="en-US" sz="1600" dirty="0"/>
          </a:p>
          <a:p>
            <a:pPr marL="0" indent="0">
              <a:buNone/>
            </a:pPr>
            <a:r>
              <a:rPr lang="en-US" sz="1600" b="1" u="sng" dirty="0"/>
              <a:t>Service Activities:</a:t>
            </a:r>
            <a:r>
              <a:rPr lang="en-US" sz="1600" dirty="0"/>
              <a:t>  </a:t>
            </a:r>
          </a:p>
          <a:p>
            <a:pPr marL="0" indent="0">
              <a:buNone/>
            </a:pPr>
            <a:r>
              <a:rPr lang="en-US" sz="1600" b="1" u="sng" dirty="0"/>
              <a:t>Reports:</a:t>
            </a:r>
            <a:r>
              <a:rPr lang="en-US" sz="1600" dirty="0"/>
              <a:t> 	</a:t>
            </a:r>
          </a:p>
          <a:p>
            <a:pPr marL="0" indent="0">
              <a:buNone/>
            </a:pPr>
            <a:r>
              <a:rPr lang="en-US" sz="1600" b="1" u="sng" dirty="0"/>
              <a:t>Unique programs: </a:t>
            </a:r>
            <a:r>
              <a:rPr lang="en-US" sz="1600" dirty="0"/>
              <a:t> (Ideas to share with other clubs)</a:t>
            </a:r>
          </a:p>
          <a:p>
            <a:pPr marL="0" indent="0">
              <a:buNone/>
            </a:pPr>
            <a:r>
              <a:rPr lang="en-US" sz="1600" b="1" u="sng" dirty="0"/>
              <a:t>Club attended Fall Conference</a:t>
            </a:r>
            <a:r>
              <a:rPr lang="en-US" sz="1600" b="1" dirty="0"/>
              <a:t>	</a:t>
            </a:r>
            <a:endParaRPr lang="en-US" sz="1600" dirty="0"/>
          </a:p>
          <a:p>
            <a:pPr marL="0" indent="0">
              <a:buNone/>
            </a:pPr>
            <a:r>
              <a:rPr lang="en-US" sz="1600" b="1" u="sng" dirty="0"/>
              <a:t>Club website:</a:t>
            </a:r>
            <a:r>
              <a:rPr lang="en-US" sz="1600" dirty="0"/>
              <a:t>       </a:t>
            </a:r>
            <a:r>
              <a:rPr lang="en-US" sz="1600" b="1" u="sng" dirty="0"/>
              <a:t>Facebook:</a:t>
            </a:r>
            <a:r>
              <a:rPr lang="en-US" sz="1600" dirty="0"/>
              <a:t>         </a:t>
            </a:r>
            <a:r>
              <a:rPr lang="en-US" sz="1600" b="1" u="sng" dirty="0"/>
              <a:t>Club bulletin:</a:t>
            </a:r>
            <a:r>
              <a:rPr lang="en-US" sz="1600" dirty="0"/>
              <a:t>    </a:t>
            </a:r>
            <a:r>
              <a:rPr lang="en-US" sz="1600" b="1" u="sng" dirty="0"/>
              <a:t>X Account:</a:t>
            </a:r>
            <a:endParaRPr lang="en-US" sz="1600" dirty="0"/>
          </a:p>
          <a:p>
            <a:pPr marL="0" indent="0">
              <a:buNone/>
            </a:pPr>
            <a:r>
              <a:rPr lang="en-US" sz="1600" b="1" u="sng" dirty="0"/>
              <a:t>President:</a:t>
            </a:r>
            <a:r>
              <a:rPr lang="en-US" sz="1600" dirty="0"/>
              <a:t> </a:t>
            </a:r>
          </a:p>
          <a:p>
            <a:pPr marL="0" indent="0">
              <a:buNone/>
            </a:pPr>
            <a:r>
              <a:rPr lang="en-US" sz="1600" b="1" u="sng" dirty="0"/>
              <a:t>Secretary:</a:t>
            </a:r>
            <a:r>
              <a:rPr lang="en-US" sz="1600" dirty="0"/>
              <a:t> </a:t>
            </a:r>
          </a:p>
          <a:p>
            <a:pPr marL="0" indent="0">
              <a:buNone/>
            </a:pPr>
            <a:r>
              <a:rPr lang="en-US" sz="1600" b="1" dirty="0"/>
              <a:t> </a:t>
            </a:r>
            <a:r>
              <a:rPr lang="en-US" sz="1600" b="1" u="sng" dirty="0"/>
              <a:t>LCI Indebtedness:</a:t>
            </a:r>
            <a:r>
              <a:rPr lang="en-US" sz="1600" dirty="0"/>
              <a:t>   </a:t>
            </a:r>
          </a:p>
          <a:p>
            <a:pPr marL="0" indent="0">
              <a:buNone/>
            </a:pPr>
            <a:r>
              <a:rPr lang="en-US" sz="1600" dirty="0"/>
              <a:t> </a:t>
            </a:r>
          </a:p>
        </p:txBody>
      </p:sp>
      <p:sp>
        <p:nvSpPr>
          <p:cNvPr id="4" name="Slide Number Placeholder 3"/>
          <p:cNvSpPr>
            <a:spLocks noGrp="1"/>
          </p:cNvSpPr>
          <p:nvPr>
            <p:ph type="sldNum" sz="quarter" idx="12"/>
          </p:nvPr>
        </p:nvSpPr>
        <p:spPr/>
        <p:txBody>
          <a:bodyPr/>
          <a:lstStyle/>
          <a:p>
            <a:fld id="{2DBD1FEF-04E0-49F8-87D1-3B4CB63DA26A}" type="slidenum">
              <a:rPr lang="ja-JP" altLang="en-US" smtClean="0"/>
              <a:pPr/>
              <a:t>17</a:t>
            </a:fld>
            <a:endParaRPr lang="ja-JP" altLang="en-US"/>
          </a:p>
        </p:txBody>
      </p:sp>
    </p:spTree>
    <p:extLst>
      <p:ext uri="{BB962C8B-B14F-4D97-AF65-F5344CB8AC3E}">
        <p14:creationId xmlns:p14="http://schemas.microsoft.com/office/powerpoint/2010/main" val="39287885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sz="3600" dirty="0">
                <a:latin typeface="Arial" panose="020B0604020202020204" pitchFamily="34" charset="0"/>
                <a:cs typeface="Arial" panose="020B0604020202020204" pitchFamily="34" charset="0"/>
              </a:rPr>
              <a:t>Struggling Clubs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t>Status Quo Club</a:t>
            </a:r>
          </a:p>
          <a:p>
            <a:pPr lvl="1"/>
            <a:r>
              <a:rPr lang="en-US" dirty="0"/>
              <a:t>Club desires to turn in charter or merge with another club (most common)</a:t>
            </a:r>
          </a:p>
          <a:p>
            <a:pPr lvl="1"/>
            <a:r>
              <a:rPr lang="en-US" dirty="0"/>
              <a:t>Club does not uphold the principles of Lions Club International (involved in litigation, does not hold meetings)</a:t>
            </a:r>
          </a:p>
          <a:p>
            <a:pPr lvl="1"/>
            <a:r>
              <a:rPr lang="en-US" dirty="0"/>
              <a:t>Club is fictitious  (paper only)</a:t>
            </a:r>
          </a:p>
          <a:p>
            <a:pPr lvl="1"/>
            <a:r>
              <a:rPr lang="en-US" dirty="0"/>
              <a:t>Club is behind on its dues to international</a:t>
            </a:r>
          </a:p>
        </p:txBody>
      </p:sp>
      <p:sp>
        <p:nvSpPr>
          <p:cNvPr id="4" name="Slide Number Placeholder 3"/>
          <p:cNvSpPr>
            <a:spLocks noGrp="1"/>
          </p:cNvSpPr>
          <p:nvPr>
            <p:ph type="sldNum" sz="quarter" idx="12"/>
          </p:nvPr>
        </p:nvSpPr>
        <p:spPr/>
        <p:txBody>
          <a:bodyPr/>
          <a:lstStyle/>
          <a:p>
            <a:fld id="{2DBD1FEF-04E0-49F8-87D1-3B4CB63DA26A}" type="slidenum">
              <a:rPr lang="ja-JP" altLang="en-US" smtClean="0"/>
              <a:pPr/>
              <a:t>18</a:t>
            </a:fld>
            <a:endParaRPr lang="ja-JP" altLang="en-US"/>
          </a:p>
        </p:txBody>
      </p:sp>
    </p:spTree>
    <p:extLst>
      <p:ext uri="{BB962C8B-B14F-4D97-AF65-F5344CB8AC3E}">
        <p14:creationId xmlns:p14="http://schemas.microsoft.com/office/powerpoint/2010/main" val="30429245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sz="3600" dirty="0">
                <a:latin typeface="Arial" panose="020B0604020202020204" pitchFamily="34" charset="0"/>
                <a:cs typeface="Arial" panose="020B0604020202020204" pitchFamily="34" charset="0"/>
              </a:rPr>
              <a:t>Struggling Clubs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a:t>Status Quo Club</a:t>
            </a:r>
          </a:p>
          <a:p>
            <a:pPr marL="457200" lvl="1" indent="0">
              <a:buNone/>
            </a:pPr>
            <a:r>
              <a:rPr lang="en-US" sz="2400" dirty="0"/>
              <a:t>While in status quo, the club cannot</a:t>
            </a:r>
          </a:p>
          <a:p>
            <a:pPr marL="914400" lvl="2" indent="0">
              <a:buNone/>
            </a:pPr>
            <a:r>
              <a:rPr lang="en-US" sz="2000" dirty="0"/>
              <a:t>1. Conduct service activities;</a:t>
            </a:r>
          </a:p>
          <a:p>
            <a:pPr marL="914400" lvl="2" indent="0">
              <a:buNone/>
            </a:pPr>
            <a:r>
              <a:rPr lang="en-US" sz="2000" dirty="0"/>
              <a:t>2. Conduct fund-raising activities;</a:t>
            </a:r>
          </a:p>
          <a:p>
            <a:pPr marL="914400" lvl="2" indent="0">
              <a:buNone/>
            </a:pPr>
            <a:r>
              <a:rPr lang="en-US" sz="2000" dirty="0"/>
              <a:t>3. Participate in district, multiple district, or international functions or seminars;</a:t>
            </a:r>
          </a:p>
          <a:p>
            <a:pPr marL="914400" lvl="2" indent="0">
              <a:buNone/>
            </a:pPr>
            <a:r>
              <a:rPr lang="en-US" sz="2000" dirty="0"/>
              <a:t>4. Participate in any voting procedures outside of the club;</a:t>
            </a:r>
          </a:p>
          <a:p>
            <a:pPr marL="914400" lvl="2" indent="0">
              <a:buNone/>
            </a:pPr>
            <a:r>
              <a:rPr lang="en-US" sz="2000" dirty="0"/>
              <a:t>5. Endorse or nominate a candidate for district, multiple district and international office;</a:t>
            </a:r>
          </a:p>
          <a:p>
            <a:pPr marL="914400" lvl="2" indent="0">
              <a:buNone/>
            </a:pPr>
            <a:r>
              <a:rPr lang="en-US" sz="2000" dirty="0"/>
              <a:t>6. Submit the Monthly Membership Report and other report forms;</a:t>
            </a:r>
          </a:p>
          <a:p>
            <a:pPr marL="914400" lvl="2" indent="0">
              <a:buNone/>
            </a:pPr>
            <a:r>
              <a:rPr lang="en-US" sz="2000" dirty="0"/>
              <a:t>7. Sponsor a Lions club, or organize a Leo club or a Lioness club.</a:t>
            </a:r>
          </a:p>
        </p:txBody>
      </p:sp>
      <p:sp>
        <p:nvSpPr>
          <p:cNvPr id="4" name="Slide Number Placeholder 3"/>
          <p:cNvSpPr>
            <a:spLocks noGrp="1"/>
          </p:cNvSpPr>
          <p:nvPr>
            <p:ph type="sldNum" sz="quarter" idx="12"/>
          </p:nvPr>
        </p:nvSpPr>
        <p:spPr/>
        <p:txBody>
          <a:bodyPr/>
          <a:lstStyle/>
          <a:p>
            <a:fld id="{2DBD1FEF-04E0-49F8-87D1-3B4CB63DA26A}" type="slidenum">
              <a:rPr lang="ja-JP" altLang="en-US" smtClean="0"/>
              <a:pPr/>
              <a:t>19</a:t>
            </a:fld>
            <a:endParaRPr lang="ja-JP" altLang="en-US"/>
          </a:p>
        </p:txBody>
      </p:sp>
    </p:spTree>
    <p:extLst>
      <p:ext uri="{BB962C8B-B14F-4D97-AF65-F5344CB8AC3E}">
        <p14:creationId xmlns:p14="http://schemas.microsoft.com/office/powerpoint/2010/main" val="28272400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AI-generated content may be incorrect.">
            <a:extLst>
              <a:ext uri="{FF2B5EF4-FFF2-40B4-BE49-F238E27FC236}">
                <a16:creationId xmlns:a16="http://schemas.microsoft.com/office/drawing/2014/main" id="{85BBF5A2-9673-93CB-6FFE-918E6943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227387"/>
            <a:ext cx="8189429" cy="5468019"/>
          </a:xfrm>
          <a:prstGeom prst="rect">
            <a:avLst/>
          </a:prstGeom>
        </p:spPr>
      </p:pic>
      <p:sp>
        <p:nvSpPr>
          <p:cNvPr id="2" name="Slide Number Placeholder 1">
            <a:extLst>
              <a:ext uri="{FF2B5EF4-FFF2-40B4-BE49-F238E27FC236}">
                <a16:creationId xmlns:a16="http://schemas.microsoft.com/office/drawing/2014/main" id="{D1739D36-635E-BCFC-9B84-623738851A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8932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sz="3600" dirty="0">
                <a:latin typeface="Arial" panose="020B0604020202020204" pitchFamily="34" charset="0"/>
                <a:cs typeface="Arial" panose="020B0604020202020204" pitchFamily="34" charset="0"/>
              </a:rPr>
              <a:t>Struggling Clubs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t>Priority Club</a:t>
            </a:r>
          </a:p>
          <a:p>
            <a:pPr lvl="1"/>
            <a:r>
              <a:rPr lang="en-US" dirty="0"/>
              <a:t>DG may designate up to five clubs in the district.</a:t>
            </a:r>
          </a:p>
          <a:p>
            <a:pPr lvl="1"/>
            <a:r>
              <a:rPr lang="en-US" dirty="0"/>
              <a:t>DG and club leadership must develop a plan to get the club back on the right track.</a:t>
            </a:r>
          </a:p>
          <a:p>
            <a:pPr lvl="1"/>
            <a:r>
              <a:rPr lang="en-US" dirty="0"/>
              <a:t>Assign a Guiding Lion to the club.</a:t>
            </a:r>
          </a:p>
          <a:p>
            <a:pPr lvl="1"/>
            <a:r>
              <a:rPr lang="en-US" dirty="0"/>
              <a:t>DG is authorized to make two additional visits per year to the club.</a:t>
            </a:r>
          </a:p>
          <a:p>
            <a:pPr lvl="1"/>
            <a:r>
              <a:rPr lang="en-US" dirty="0"/>
              <a:t>DG will review the progress at the six-month mark to determine if the club should remain a priority.</a:t>
            </a:r>
          </a:p>
        </p:txBody>
      </p:sp>
      <p:sp>
        <p:nvSpPr>
          <p:cNvPr id="4" name="Slide Number Placeholder 3"/>
          <p:cNvSpPr>
            <a:spLocks noGrp="1"/>
          </p:cNvSpPr>
          <p:nvPr>
            <p:ph type="sldNum" sz="quarter" idx="12"/>
          </p:nvPr>
        </p:nvSpPr>
        <p:spPr/>
        <p:txBody>
          <a:bodyPr/>
          <a:lstStyle/>
          <a:p>
            <a:fld id="{2DBD1FEF-04E0-49F8-87D1-3B4CB63DA26A}" type="slidenum">
              <a:rPr lang="ja-JP" altLang="en-US" smtClean="0"/>
              <a:pPr/>
              <a:t>20</a:t>
            </a:fld>
            <a:endParaRPr lang="ja-JP" altLang="en-US"/>
          </a:p>
        </p:txBody>
      </p:sp>
    </p:spTree>
    <p:extLst>
      <p:ext uri="{BB962C8B-B14F-4D97-AF65-F5344CB8AC3E}">
        <p14:creationId xmlns:p14="http://schemas.microsoft.com/office/powerpoint/2010/main" val="16617752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sz="3600" dirty="0">
                <a:latin typeface="Arial" panose="020B0604020202020204" pitchFamily="34" charset="0"/>
                <a:cs typeface="Arial" panose="020B0604020202020204" pitchFamily="34" charset="0"/>
              </a:rPr>
              <a:t>Struggling Clubs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t>Financial Suspension</a:t>
            </a:r>
          </a:p>
          <a:p>
            <a:pPr lvl="1"/>
            <a:r>
              <a:rPr lang="en-US" dirty="0"/>
              <a:t>Behind on paying outstanding debt to LCI for 120 days. </a:t>
            </a:r>
            <a:r>
              <a:rPr lang="en-US" dirty="0">
                <a:solidFill>
                  <a:srgbClr val="FF0000"/>
                </a:solidFill>
                <a:hlinkClick r:id="rId2">
                  <a:extLst>
                    <a:ext uri="{A12FA001-AC4F-418D-AE19-62706E023703}">
                      <ahyp:hlinkClr xmlns:ahyp="http://schemas.microsoft.com/office/drawing/2018/hyperlinkcolor" val="tx"/>
                    </a:ext>
                  </a:extLst>
                </a:hlinkClick>
              </a:rPr>
              <a:t>March 2026 Board Policy Letter </a:t>
            </a:r>
            <a:r>
              <a:rPr lang="en-US" dirty="0">
                <a:solidFill>
                  <a:srgbClr val="FF0000"/>
                </a:solidFill>
              </a:rPr>
              <a:t>reduces the grace period to 90 days effective July 1, 2026.</a:t>
            </a:r>
          </a:p>
          <a:p>
            <a:pPr lvl="1"/>
            <a:r>
              <a:rPr lang="en-US" dirty="0"/>
              <a:t>Remind clubs when international and state dues are required (July and Jan for international and Dec for state).</a:t>
            </a:r>
          </a:p>
          <a:p>
            <a:pPr lvl="1"/>
            <a:r>
              <a:rPr lang="en-US" dirty="0"/>
              <a:t>Discuss with the leadership (may have a valid reason).</a:t>
            </a:r>
          </a:p>
        </p:txBody>
      </p:sp>
      <p:sp>
        <p:nvSpPr>
          <p:cNvPr id="4" name="Slide Number Placeholder 3"/>
          <p:cNvSpPr>
            <a:spLocks noGrp="1"/>
          </p:cNvSpPr>
          <p:nvPr>
            <p:ph type="sldNum" sz="quarter" idx="12"/>
          </p:nvPr>
        </p:nvSpPr>
        <p:spPr/>
        <p:txBody>
          <a:bodyPr/>
          <a:lstStyle/>
          <a:p>
            <a:fld id="{2DBD1FEF-04E0-49F8-87D1-3B4CB63DA26A}" type="slidenum">
              <a:rPr lang="ja-JP" altLang="en-US" smtClean="0"/>
              <a:pPr/>
              <a:t>21</a:t>
            </a:fld>
            <a:endParaRPr lang="ja-JP" altLang="en-US"/>
          </a:p>
        </p:txBody>
      </p:sp>
    </p:spTree>
    <p:extLst>
      <p:ext uri="{BB962C8B-B14F-4D97-AF65-F5344CB8AC3E}">
        <p14:creationId xmlns:p14="http://schemas.microsoft.com/office/powerpoint/2010/main" val="19134703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A1A9-0E69-C445-DDD0-13B7BD42DDF6}"/>
              </a:ext>
            </a:extLst>
          </p:cNvPr>
          <p:cNvSpPr>
            <a:spLocks noGrp="1"/>
          </p:cNvSpPr>
          <p:nvPr>
            <p:ph type="title"/>
          </p:nvPr>
        </p:nvSpPr>
        <p:spPr>
          <a:xfrm>
            <a:off x="457200" y="568036"/>
            <a:ext cx="8229600" cy="1143000"/>
          </a:xfrm>
        </p:spPr>
        <p:txBody>
          <a:bodyPr/>
          <a:lstStyle/>
          <a:p>
            <a:r>
              <a:rPr lang="en-US" dirty="0"/>
              <a:t>Payment Instructions</a:t>
            </a:r>
          </a:p>
        </p:txBody>
      </p:sp>
      <p:sp>
        <p:nvSpPr>
          <p:cNvPr id="3" name="Content Placeholder 2">
            <a:extLst>
              <a:ext uri="{FF2B5EF4-FFF2-40B4-BE49-F238E27FC236}">
                <a16:creationId xmlns:a16="http://schemas.microsoft.com/office/drawing/2014/main" id="{F7E8F666-E73D-4C16-A486-72E167FC2D13}"/>
              </a:ext>
            </a:extLst>
          </p:cNvPr>
          <p:cNvSpPr>
            <a:spLocks noGrp="1"/>
          </p:cNvSpPr>
          <p:nvPr>
            <p:ph idx="1"/>
          </p:nvPr>
        </p:nvSpPr>
        <p:spPr/>
        <p:txBody>
          <a:bodyPr/>
          <a:lstStyle/>
          <a:p>
            <a:r>
              <a:rPr lang="en-US" dirty="0"/>
              <a:t>Logon to the portal, and you have several options to pay electronically</a:t>
            </a:r>
          </a:p>
          <a:p>
            <a:r>
              <a:rPr lang="en-US" dirty="0"/>
              <a:t>Pay by snail mail:</a:t>
            </a:r>
          </a:p>
          <a:p>
            <a:pPr lvl="1"/>
            <a:r>
              <a:rPr lang="en-US" dirty="0"/>
              <a:t>The International Association of Lions Clubs</a:t>
            </a:r>
          </a:p>
          <a:p>
            <a:pPr lvl="1"/>
            <a:r>
              <a:rPr lang="en-US" dirty="0"/>
              <a:t>35842 Eagle Way</a:t>
            </a:r>
          </a:p>
          <a:p>
            <a:pPr lvl="1"/>
            <a:r>
              <a:rPr lang="en-US" dirty="0"/>
              <a:t>Chicago, IL 60678-1358</a:t>
            </a:r>
          </a:p>
          <a:p>
            <a:r>
              <a:rPr lang="en-US" dirty="0"/>
              <a:t>Email: </a:t>
            </a:r>
            <a:r>
              <a:rPr lang="en-US" dirty="0">
                <a:hlinkClick r:id="rId2"/>
              </a:rPr>
              <a:t>accountsreceivable@lionsclubs.org</a:t>
            </a:r>
            <a:endParaRPr lang="en-US" dirty="0"/>
          </a:p>
          <a:p>
            <a:r>
              <a:rPr lang="en-US" dirty="0"/>
              <a:t>Phone: 1-630-203-3810</a:t>
            </a:r>
          </a:p>
          <a:p>
            <a:pPr lvl="1"/>
            <a:endParaRPr lang="en-US" dirty="0"/>
          </a:p>
        </p:txBody>
      </p:sp>
      <p:sp>
        <p:nvSpPr>
          <p:cNvPr id="4" name="Slide Number Placeholder 3">
            <a:extLst>
              <a:ext uri="{FF2B5EF4-FFF2-40B4-BE49-F238E27FC236}">
                <a16:creationId xmlns:a16="http://schemas.microsoft.com/office/drawing/2014/main" id="{AF988EC7-DDD5-1C14-D052-E7F4D9EB5B1E}"/>
              </a:ext>
            </a:extLst>
          </p:cNvPr>
          <p:cNvSpPr>
            <a:spLocks noGrp="1"/>
          </p:cNvSpPr>
          <p:nvPr>
            <p:ph type="sldNum" sz="quarter" idx="12"/>
          </p:nvPr>
        </p:nvSpPr>
        <p:spPr/>
        <p:txBody>
          <a:bodyPr/>
          <a:lstStyle/>
          <a:p>
            <a:fld id="{2DBD1FEF-04E0-49F8-87D1-3B4CB63DA26A}" type="slidenum">
              <a:rPr lang="ja-JP" altLang="en-US" smtClean="0"/>
              <a:pPr/>
              <a:t>22</a:t>
            </a:fld>
            <a:endParaRPr lang="ja-JP" altLang="en-US"/>
          </a:p>
        </p:txBody>
      </p:sp>
      <p:cxnSp>
        <p:nvCxnSpPr>
          <p:cNvPr id="6" name="Straight Connector 5">
            <a:extLst>
              <a:ext uri="{FF2B5EF4-FFF2-40B4-BE49-F238E27FC236}">
                <a16:creationId xmlns:a16="http://schemas.microsoft.com/office/drawing/2014/main" id="{5585E4A4-A776-3A1C-B506-F97F57E514A0}"/>
              </a:ext>
            </a:extLst>
          </p:cNvPr>
          <p:cNvCxnSpPr/>
          <p:nvPr/>
        </p:nvCxnSpPr>
        <p:spPr>
          <a:xfrm>
            <a:off x="875211" y="2834640"/>
            <a:ext cx="6871063" cy="284770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F47FDD-B578-202C-7453-E8F5637490A7}"/>
              </a:ext>
            </a:extLst>
          </p:cNvPr>
          <p:cNvCxnSpPr>
            <a:cxnSpLocks/>
          </p:cNvCxnSpPr>
          <p:nvPr/>
        </p:nvCxnSpPr>
        <p:spPr>
          <a:xfrm flipH="1">
            <a:off x="1031966" y="2834640"/>
            <a:ext cx="6910251" cy="262563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051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6"/>
          <p:cNvSpPr>
            <a:spLocks noChangeArrowheads="1"/>
          </p:cNvSpPr>
          <p:nvPr/>
        </p:nvSpPr>
        <p:spPr bwMode="auto">
          <a:xfrm>
            <a:off x="595313" y="1696550"/>
            <a:ext cx="8085137" cy="4708981"/>
          </a:xfrm>
          <a:prstGeom prst="rect">
            <a:avLst/>
          </a:prstGeom>
          <a:noFill/>
          <a:ln w="9525">
            <a:noFill/>
            <a:miter lim="800000"/>
            <a:headEnd/>
            <a:tailEnd/>
          </a:ln>
        </p:spPr>
        <p:txBody>
          <a:bodyPr>
            <a:spAutoFit/>
          </a:bodyPr>
          <a:lstStyle/>
          <a:p>
            <a:pPr eaLnBrk="0" hangingPunct="0">
              <a:lnSpc>
                <a:spcPts val="2000"/>
              </a:lnSpc>
            </a:pPr>
            <a:r>
              <a:rPr lang="en-US" altLang="ja-JP" dirty="0">
                <a:latin typeface="+mn-lt"/>
                <a:cs typeface="Times New Roman" pitchFamily="18" charset="0"/>
              </a:rPr>
              <a:t>Work with the district governor to ensure the clubs in the zone:</a:t>
            </a:r>
          </a:p>
          <a:p>
            <a:pPr eaLnBrk="0" hangingPunct="0">
              <a:lnSpc>
                <a:spcPts val="2000"/>
              </a:lnSpc>
            </a:pPr>
            <a:endParaRPr lang="en-US" altLang="ja-JP" sz="2000" b="1" dirty="0">
              <a:cs typeface="Times New Roman" pitchFamily="18" charset="0"/>
            </a:endParaRPr>
          </a:p>
          <a:p>
            <a:pPr marL="457200" indent="-228600" eaLnBrk="0" hangingPunct="0">
              <a:lnSpc>
                <a:spcPts val="2000"/>
              </a:lnSpc>
              <a:buFont typeface="Arial" charset="0"/>
              <a:buChar char="•"/>
            </a:pPr>
            <a:r>
              <a:rPr lang="en-US" altLang="ja-JP" b="1" dirty="0">
                <a:solidFill>
                  <a:srgbClr val="0070C0"/>
                </a:solidFill>
                <a:latin typeface="+mn-lt"/>
                <a:cs typeface="Times New Roman" pitchFamily="18" charset="0"/>
              </a:rPr>
              <a:t>Meet</a:t>
            </a:r>
            <a:r>
              <a:rPr lang="en-US" altLang="ja-JP" dirty="0">
                <a:solidFill>
                  <a:srgbClr val="0070C0"/>
                </a:solidFill>
                <a:latin typeface="+mn-lt"/>
                <a:cs typeface="Times New Roman" pitchFamily="18" charset="0"/>
              </a:rPr>
              <a:t> </a:t>
            </a:r>
            <a:r>
              <a:rPr lang="en-US" altLang="ja-JP" dirty="0">
                <a:latin typeface="+mn-lt"/>
                <a:cs typeface="Times New Roman" pitchFamily="18" charset="0"/>
              </a:rPr>
              <a:t>on a regular basis</a:t>
            </a:r>
          </a:p>
          <a:p>
            <a:pPr marL="457200" indent="-228600" eaLnBrk="0" hangingPunct="0">
              <a:lnSpc>
                <a:spcPts val="2000"/>
              </a:lnSpc>
              <a:buFont typeface="Arial" charset="0"/>
              <a:buChar char="•"/>
            </a:pPr>
            <a:endParaRPr lang="en-US" altLang="ja-JP" dirty="0">
              <a:latin typeface="+mn-lt"/>
              <a:cs typeface="Times New Roman" pitchFamily="18" charset="0"/>
            </a:endParaRPr>
          </a:p>
          <a:p>
            <a:pPr marL="457200" indent="-228600" eaLnBrk="0" hangingPunct="0">
              <a:lnSpc>
                <a:spcPts val="2000"/>
              </a:lnSpc>
              <a:buFont typeface="Arial" charset="0"/>
              <a:buChar char="•"/>
            </a:pPr>
            <a:r>
              <a:rPr lang="en-US" altLang="ja-JP" b="1" dirty="0">
                <a:solidFill>
                  <a:srgbClr val="0070C0"/>
                </a:solidFill>
                <a:latin typeface="+mn-lt"/>
                <a:cs typeface="Times New Roman" pitchFamily="18" charset="0"/>
              </a:rPr>
              <a:t>Abide</a:t>
            </a:r>
            <a:r>
              <a:rPr lang="en-US" altLang="ja-JP" dirty="0">
                <a:latin typeface="+mn-lt"/>
                <a:cs typeface="Times New Roman" pitchFamily="18" charset="0"/>
              </a:rPr>
              <a:t> by </a:t>
            </a:r>
            <a:r>
              <a:rPr lang="en-US" altLang="ja-JP" b="1" dirty="0">
                <a:solidFill>
                  <a:srgbClr val="0070C0"/>
                </a:solidFill>
                <a:latin typeface="+mn-lt"/>
                <a:cs typeface="Times New Roman" pitchFamily="18" charset="0"/>
              </a:rPr>
              <a:t>constitutional</a:t>
            </a:r>
            <a:r>
              <a:rPr lang="en-US" altLang="ja-JP" dirty="0">
                <a:latin typeface="+mn-lt"/>
                <a:cs typeface="Times New Roman" pitchFamily="18" charset="0"/>
              </a:rPr>
              <a:t> provisions</a:t>
            </a:r>
          </a:p>
          <a:p>
            <a:pPr marL="457200" indent="-228600" eaLnBrk="0" hangingPunct="0">
              <a:lnSpc>
                <a:spcPts val="2000"/>
              </a:lnSpc>
              <a:buFont typeface="Arial" charset="0"/>
              <a:buChar char="•"/>
            </a:pPr>
            <a:endParaRPr lang="en-US" altLang="ja-JP" dirty="0">
              <a:latin typeface="+mn-lt"/>
              <a:cs typeface="Times New Roman" pitchFamily="18" charset="0"/>
            </a:endParaRPr>
          </a:p>
          <a:p>
            <a:pPr marL="457200" indent="-228600" eaLnBrk="0" hangingPunct="0">
              <a:lnSpc>
                <a:spcPts val="2000"/>
              </a:lnSpc>
              <a:buFont typeface="Arial" charset="0"/>
              <a:buChar char="•"/>
            </a:pPr>
            <a:r>
              <a:rPr lang="en-US" altLang="ja-JP" b="1" dirty="0">
                <a:solidFill>
                  <a:srgbClr val="0070C0"/>
                </a:solidFill>
                <a:latin typeface="+mn-lt"/>
                <a:cs typeface="Times New Roman" pitchFamily="18" charset="0"/>
              </a:rPr>
              <a:t>Demonstrate</a:t>
            </a:r>
            <a:r>
              <a:rPr lang="en-US" altLang="ja-JP" dirty="0">
                <a:latin typeface="+mn-lt"/>
                <a:cs typeface="Times New Roman" pitchFamily="18" charset="0"/>
              </a:rPr>
              <a:t>  sound financial practices</a:t>
            </a:r>
          </a:p>
          <a:p>
            <a:pPr marL="457200" indent="-228600" eaLnBrk="0" hangingPunct="0">
              <a:lnSpc>
                <a:spcPts val="2000"/>
              </a:lnSpc>
              <a:buFont typeface="Arial" charset="0"/>
              <a:buChar char="•"/>
            </a:pPr>
            <a:endParaRPr lang="en-US" altLang="ja-JP" dirty="0">
              <a:latin typeface="+mn-lt"/>
              <a:cs typeface="Times New Roman" pitchFamily="18" charset="0"/>
            </a:endParaRPr>
          </a:p>
          <a:p>
            <a:pPr marL="457200" indent="-228600" eaLnBrk="0" hangingPunct="0">
              <a:lnSpc>
                <a:spcPts val="2000"/>
              </a:lnSpc>
              <a:buFont typeface="Arial" charset="0"/>
              <a:buChar char="•"/>
            </a:pPr>
            <a:r>
              <a:rPr lang="en-US" altLang="ja-JP" b="1" dirty="0">
                <a:solidFill>
                  <a:srgbClr val="0070C0"/>
                </a:solidFill>
                <a:latin typeface="+mn-lt"/>
                <a:cs typeface="Times New Roman" pitchFamily="18" charset="0"/>
              </a:rPr>
              <a:t>Conduct</a:t>
            </a:r>
            <a:r>
              <a:rPr lang="en-US" altLang="ja-JP" b="1" dirty="0">
                <a:latin typeface="+mn-lt"/>
                <a:cs typeface="Times New Roman" pitchFamily="18" charset="0"/>
              </a:rPr>
              <a:t> </a:t>
            </a:r>
            <a:r>
              <a:rPr lang="en-US" altLang="ja-JP" dirty="0">
                <a:latin typeface="+mn-lt"/>
                <a:cs typeface="Times New Roman" pitchFamily="18" charset="0"/>
              </a:rPr>
              <a:t>service projects in the community</a:t>
            </a:r>
          </a:p>
          <a:p>
            <a:pPr marL="457200" indent="-228600" eaLnBrk="0" hangingPunct="0">
              <a:lnSpc>
                <a:spcPts val="2000"/>
              </a:lnSpc>
              <a:buFont typeface="Arial" charset="0"/>
              <a:buChar char="•"/>
            </a:pPr>
            <a:endParaRPr lang="en-US" altLang="ja-JP" dirty="0">
              <a:latin typeface="+mn-lt"/>
              <a:cs typeface="Times New Roman" pitchFamily="18" charset="0"/>
            </a:endParaRPr>
          </a:p>
          <a:p>
            <a:pPr marL="457200" indent="-228600" eaLnBrk="0" hangingPunct="0">
              <a:lnSpc>
                <a:spcPts val="2000"/>
              </a:lnSpc>
              <a:buFont typeface="Arial" charset="0"/>
              <a:buChar char="•"/>
            </a:pPr>
            <a:r>
              <a:rPr lang="en-US" altLang="ja-JP" b="1" dirty="0">
                <a:solidFill>
                  <a:srgbClr val="0070C0"/>
                </a:solidFill>
                <a:latin typeface="+mn-lt"/>
                <a:cs typeface="Times New Roman" pitchFamily="18" charset="0"/>
              </a:rPr>
              <a:t>Maintain</a:t>
            </a:r>
            <a:r>
              <a:rPr lang="en-US" altLang="ja-JP" dirty="0">
                <a:latin typeface="+mn-lt"/>
                <a:cs typeface="Times New Roman" pitchFamily="18" charset="0"/>
              </a:rPr>
              <a:t> effective internal communications and a community public relations program </a:t>
            </a:r>
          </a:p>
          <a:p>
            <a:pPr marL="457200" indent="-228600" eaLnBrk="0" hangingPunct="0">
              <a:lnSpc>
                <a:spcPts val="2000"/>
              </a:lnSpc>
              <a:buFont typeface="Arial" charset="0"/>
              <a:buChar char="•"/>
            </a:pPr>
            <a:endParaRPr lang="en-US" altLang="ja-JP" dirty="0">
              <a:latin typeface="+mn-lt"/>
              <a:cs typeface="Times New Roman" pitchFamily="18" charset="0"/>
            </a:endParaRPr>
          </a:p>
          <a:p>
            <a:pPr marL="457200" indent="-228600" eaLnBrk="0" hangingPunct="0">
              <a:lnSpc>
                <a:spcPts val="2000"/>
              </a:lnSpc>
              <a:buFont typeface="Arial" charset="0"/>
              <a:buChar char="•"/>
            </a:pPr>
            <a:r>
              <a:rPr lang="en-US" altLang="ja-JP" b="1" dirty="0">
                <a:solidFill>
                  <a:srgbClr val="0070C0"/>
                </a:solidFill>
                <a:latin typeface="+mn-lt"/>
                <a:cs typeface="Times New Roman" pitchFamily="18" charset="0"/>
              </a:rPr>
              <a:t>Implement</a:t>
            </a:r>
            <a:r>
              <a:rPr lang="en-US" altLang="ja-JP" dirty="0">
                <a:latin typeface="+mn-lt"/>
                <a:cs typeface="Times New Roman" pitchFamily="18" charset="0"/>
              </a:rPr>
              <a:t> membership recruitment, orientation and retention program</a:t>
            </a:r>
          </a:p>
          <a:p>
            <a:pPr marL="457200" indent="-228600" eaLnBrk="0" hangingPunct="0">
              <a:lnSpc>
                <a:spcPts val="2000"/>
              </a:lnSpc>
              <a:buFont typeface="Arial" charset="0"/>
              <a:buChar char="•"/>
            </a:pPr>
            <a:endParaRPr lang="en-US" altLang="ja-JP" dirty="0">
              <a:latin typeface="+mn-lt"/>
              <a:cs typeface="Times New Roman" pitchFamily="18" charset="0"/>
            </a:endParaRPr>
          </a:p>
          <a:p>
            <a:pPr marL="457200" indent="-228600" eaLnBrk="0" hangingPunct="0">
              <a:lnSpc>
                <a:spcPts val="2000"/>
              </a:lnSpc>
              <a:buFont typeface="Arial" charset="0"/>
              <a:buChar char="•"/>
            </a:pPr>
            <a:r>
              <a:rPr lang="en-US" altLang="ja-JP" b="1" dirty="0">
                <a:solidFill>
                  <a:srgbClr val="0070C0"/>
                </a:solidFill>
                <a:latin typeface="+mn-lt"/>
                <a:cs typeface="Times New Roman" pitchFamily="18" charset="0"/>
              </a:rPr>
              <a:t>Encourage</a:t>
            </a:r>
            <a:r>
              <a:rPr lang="en-US" altLang="ja-JP" dirty="0">
                <a:latin typeface="+mn-lt"/>
                <a:cs typeface="Times New Roman" pitchFamily="18" charset="0"/>
              </a:rPr>
              <a:t> the development of new Lions leaders</a:t>
            </a:r>
          </a:p>
          <a:p>
            <a:pPr marL="457200" indent="-228600" eaLnBrk="0" hangingPunct="0">
              <a:lnSpc>
                <a:spcPts val="2000"/>
              </a:lnSpc>
              <a:buFont typeface="Arial" charset="0"/>
              <a:buChar char="•"/>
            </a:pPr>
            <a:endParaRPr lang="en-US" altLang="ja-JP" i="1" dirty="0">
              <a:latin typeface="+mn-lt"/>
              <a:cs typeface="Times New Roman" pitchFamily="18" charset="0"/>
            </a:endParaRPr>
          </a:p>
        </p:txBody>
      </p:sp>
      <p:sp>
        <p:nvSpPr>
          <p:cNvPr id="24580" name="Slide Number Placeholder 6"/>
          <p:cNvSpPr>
            <a:spLocks noGrp="1"/>
          </p:cNvSpPr>
          <p:nvPr>
            <p:ph type="sldNum" sz="quarter" idx="12"/>
          </p:nvPr>
        </p:nvSpPr>
        <p:spPr bwMode="auto">
          <a:noFill/>
          <a:ln>
            <a:miter lim="800000"/>
            <a:headEnd/>
            <a:tailEnd/>
          </a:ln>
        </p:spPr>
        <p:txBody>
          <a:bodyPr/>
          <a:lstStyle/>
          <a:p>
            <a:fld id="{3E0C5F89-894F-4BDE-920E-01F4E05DD21D}" type="slidenum">
              <a:rPr kumimoji="0" lang="en-US" altLang="ja-JP"/>
              <a:pPr/>
              <a:t>23</a:t>
            </a:fld>
            <a:endParaRPr kumimoji="0" lang="en-US" altLang="ja-JP"/>
          </a:p>
        </p:txBody>
      </p:sp>
      <p:pic>
        <p:nvPicPr>
          <p:cNvPr id="24581" name="Picture 7"/>
          <p:cNvPicPr>
            <a:picLocks noChangeAspect="1" noChangeArrowheads="1"/>
          </p:cNvPicPr>
          <p:nvPr/>
        </p:nvPicPr>
        <p:blipFill>
          <a:blip r:embed="rId3"/>
          <a:srcRect/>
          <a:stretch>
            <a:fillRect/>
          </a:stretch>
        </p:blipFill>
        <p:spPr bwMode="auto">
          <a:xfrm>
            <a:off x="6189785" y="2059575"/>
            <a:ext cx="2009958" cy="1441079"/>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 name="TextBox 1"/>
          <p:cNvSpPr txBox="1"/>
          <p:nvPr/>
        </p:nvSpPr>
        <p:spPr>
          <a:xfrm>
            <a:off x="751114" y="957943"/>
            <a:ext cx="7696200" cy="523220"/>
          </a:xfrm>
          <a:prstGeom prst="rect">
            <a:avLst/>
          </a:prstGeom>
          <a:noFill/>
        </p:spPr>
        <p:txBody>
          <a:bodyPr wrap="square" rtlCol="0">
            <a:spAutoFit/>
          </a:bodyPr>
          <a:lstStyle/>
          <a:p>
            <a:pPr algn="ctr"/>
            <a:r>
              <a:rPr kumimoji="1" lang="en-US" sz="2800" b="1" i="1" dirty="0">
                <a:solidFill>
                  <a:srgbClr val="0070C0"/>
                </a:solidFill>
                <a:latin typeface="+mj-lt"/>
                <a:ea typeface="+mj-ea"/>
                <a:cs typeface="Times New Roman" pitchFamily="18" charset="0"/>
              </a:rPr>
              <a:t>Counsel the Club to Strive for Excellence</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body" sz="half" idx="2"/>
          </p:nvPr>
        </p:nvSpPr>
        <p:spPr>
          <a:xfrm>
            <a:off x="586854" y="1786549"/>
            <a:ext cx="7976853" cy="4227389"/>
          </a:xfrm>
        </p:spPr>
        <p:txBody>
          <a:bodyPr/>
          <a:lstStyle/>
          <a:p>
            <a:pPr marL="457200" lvl="1" indent="-228600" eaLnBrk="1" hangingPunct="1">
              <a:spcBef>
                <a:spcPts val="0"/>
              </a:spcBef>
              <a:spcAft>
                <a:spcPts val="0"/>
              </a:spcAft>
              <a:buSzPct val="95000"/>
              <a:buFont typeface="Arial" pitchFamily="34" charset="0"/>
              <a:buChar char="•"/>
            </a:pPr>
            <a:r>
              <a:rPr lang="en-US" altLang="ja-JP" sz="2400" dirty="0">
                <a:cs typeface="Times New Roman" pitchFamily="18" charset="0"/>
              </a:rPr>
              <a:t>Listen to both sides</a:t>
            </a:r>
          </a:p>
          <a:p>
            <a:pPr marL="457200" lvl="1" indent="-228600" eaLnBrk="1" hangingPunct="1">
              <a:spcBef>
                <a:spcPts val="0"/>
              </a:spcBef>
              <a:spcAft>
                <a:spcPts val="0"/>
              </a:spcAft>
              <a:buSzPct val="95000"/>
              <a:buFont typeface="Arial" pitchFamily="34" charset="0"/>
              <a:buChar char="•"/>
            </a:pPr>
            <a:endParaRPr lang="en-US" altLang="ja-JP" sz="2400" dirty="0">
              <a:cs typeface="Times New Roman" pitchFamily="18" charset="0"/>
            </a:endParaRPr>
          </a:p>
          <a:p>
            <a:pPr marL="457200" lvl="1" indent="-228600" eaLnBrk="1" hangingPunct="1">
              <a:spcBef>
                <a:spcPts val="0"/>
              </a:spcBef>
              <a:spcAft>
                <a:spcPts val="0"/>
              </a:spcAft>
              <a:buSzPct val="95000"/>
              <a:buFont typeface="Arial" pitchFamily="34" charset="0"/>
              <a:buChar char="•"/>
            </a:pPr>
            <a:r>
              <a:rPr lang="en-US" altLang="ja-JP" sz="2400" dirty="0">
                <a:cs typeface="Times New Roman" pitchFamily="18" charset="0"/>
              </a:rPr>
              <a:t>Be sure of your facts</a:t>
            </a:r>
          </a:p>
          <a:p>
            <a:pPr marL="457200" lvl="1" indent="-228600" eaLnBrk="1" hangingPunct="1">
              <a:spcBef>
                <a:spcPts val="0"/>
              </a:spcBef>
              <a:spcAft>
                <a:spcPts val="0"/>
              </a:spcAft>
              <a:buSzPct val="95000"/>
              <a:buFont typeface="Arial" pitchFamily="34" charset="0"/>
              <a:buChar char="•"/>
            </a:pPr>
            <a:endParaRPr lang="en-US" altLang="ja-JP" sz="2400" dirty="0">
              <a:cs typeface="Times New Roman" pitchFamily="18" charset="0"/>
            </a:endParaRPr>
          </a:p>
          <a:p>
            <a:pPr marL="457200" lvl="1" indent="-228600" eaLnBrk="1" hangingPunct="1">
              <a:spcBef>
                <a:spcPts val="0"/>
              </a:spcBef>
              <a:spcAft>
                <a:spcPts val="0"/>
              </a:spcAft>
              <a:buSzPct val="95000"/>
              <a:buFont typeface="Arial" pitchFamily="34" charset="0"/>
              <a:buChar char="•"/>
            </a:pPr>
            <a:r>
              <a:rPr lang="en-US" altLang="ja-JP" sz="2400" dirty="0">
                <a:cs typeface="Times New Roman" pitchFamily="18" charset="0"/>
              </a:rPr>
              <a:t>If in doubt, seek a separate opinion</a:t>
            </a:r>
          </a:p>
          <a:p>
            <a:pPr marL="457200" lvl="1" indent="-228600" eaLnBrk="1" hangingPunct="1">
              <a:spcBef>
                <a:spcPts val="0"/>
              </a:spcBef>
              <a:spcAft>
                <a:spcPts val="0"/>
              </a:spcAft>
              <a:buSzPct val="95000"/>
              <a:buFont typeface="Arial" pitchFamily="34" charset="0"/>
              <a:buChar char="•"/>
            </a:pPr>
            <a:endParaRPr lang="en-US" altLang="ja-JP" sz="2400" dirty="0">
              <a:cs typeface="Times New Roman" pitchFamily="18" charset="0"/>
            </a:endParaRPr>
          </a:p>
          <a:p>
            <a:pPr marL="457200" lvl="1" indent="-228600" eaLnBrk="1" hangingPunct="1">
              <a:spcBef>
                <a:spcPts val="0"/>
              </a:spcBef>
              <a:spcAft>
                <a:spcPts val="0"/>
              </a:spcAft>
              <a:buSzPct val="95000"/>
              <a:buFont typeface="Arial" pitchFamily="34" charset="0"/>
              <a:buChar char="•"/>
            </a:pPr>
            <a:r>
              <a:rPr lang="en-US" altLang="ja-JP" sz="2400" dirty="0">
                <a:cs typeface="Times New Roman" pitchFamily="18" charset="0"/>
              </a:rPr>
              <a:t>Club dispute resolution procedure </a:t>
            </a:r>
          </a:p>
          <a:p>
            <a:pPr marL="457200" lvl="1" indent="-228600" eaLnBrk="1" hangingPunct="1">
              <a:spcBef>
                <a:spcPts val="0"/>
              </a:spcBef>
              <a:spcAft>
                <a:spcPts val="0"/>
              </a:spcAft>
              <a:buSzPct val="95000"/>
              <a:buNone/>
            </a:pPr>
            <a:r>
              <a:rPr lang="en-US" altLang="ja-JP" sz="2400" dirty="0">
                <a:cs typeface="Times New Roman" pitchFamily="18" charset="0"/>
              </a:rPr>
              <a:t>	in the </a:t>
            </a:r>
            <a:r>
              <a:rPr lang="en-US" altLang="ja-JP" sz="2400" dirty="0">
                <a:cs typeface="Times New Roman" pitchFamily="18" charset="0"/>
                <a:hlinkClick r:id="rId3"/>
              </a:rPr>
              <a:t>Standard Club Constitution (Article X of Bylaws) </a:t>
            </a:r>
            <a:endParaRPr lang="en-US" altLang="ja-JP" sz="2400" dirty="0">
              <a:cs typeface="Times New Roman" pitchFamily="18" charset="0"/>
            </a:endParaRPr>
          </a:p>
          <a:p>
            <a:pPr marL="457200" lvl="1" indent="-228600" eaLnBrk="1" hangingPunct="1">
              <a:spcBef>
                <a:spcPts val="0"/>
              </a:spcBef>
              <a:spcAft>
                <a:spcPts val="0"/>
              </a:spcAft>
              <a:buSzPct val="95000"/>
              <a:buNone/>
            </a:pPr>
            <a:endParaRPr lang="en-US" altLang="ja-JP" sz="2400" dirty="0">
              <a:cs typeface="Times New Roman" pitchFamily="18" charset="0"/>
            </a:endParaRPr>
          </a:p>
          <a:p>
            <a:pPr marL="457200" lvl="1" indent="-228600" eaLnBrk="1" hangingPunct="1">
              <a:spcBef>
                <a:spcPts val="0"/>
              </a:spcBef>
              <a:spcAft>
                <a:spcPts val="0"/>
              </a:spcAft>
              <a:buSzPct val="95000"/>
              <a:buFont typeface="Arial" pitchFamily="34" charset="0"/>
              <a:buChar char="•"/>
            </a:pPr>
            <a:r>
              <a:rPr lang="en-US" altLang="ja-JP" sz="2400" dirty="0">
                <a:cs typeface="Times New Roman" pitchFamily="18" charset="0"/>
              </a:rPr>
              <a:t>For more information see the </a:t>
            </a:r>
            <a:r>
              <a:rPr lang="en-US" altLang="ja-JP" sz="2400" dirty="0">
                <a:cs typeface="Times New Roman" pitchFamily="18" charset="0"/>
                <a:hlinkClick r:id="rId4" action="ppaction://hlinkfile"/>
              </a:rPr>
              <a:t>Lions Learning Center</a:t>
            </a:r>
            <a:r>
              <a:rPr lang="en-US" altLang="ja-JP" sz="2400" dirty="0">
                <a:cs typeface="Times New Roman" pitchFamily="18" charset="0"/>
                <a:hlinkClick r:id="rId5"/>
              </a:rPr>
              <a:t> </a:t>
            </a:r>
            <a:r>
              <a:rPr lang="en-US" altLang="ja-JP" sz="2400" dirty="0">
                <a:cs typeface="Times New Roman" pitchFamily="18" charset="0"/>
              </a:rPr>
              <a:t>after logging into the Lion Portal, Click on the LEARN block. </a:t>
            </a:r>
          </a:p>
          <a:p>
            <a:pPr lvl="1" indent="-457200" eaLnBrk="1" hangingPunct="1">
              <a:spcBef>
                <a:spcPts val="0"/>
              </a:spcBef>
              <a:spcAft>
                <a:spcPts val="0"/>
              </a:spcAft>
              <a:buSzPct val="95000"/>
              <a:buFont typeface="Arial" pitchFamily="34" charset="0"/>
              <a:buChar char="•"/>
            </a:pPr>
            <a:endParaRPr lang="en-US" altLang="ja-JP" sz="2400" i="1" dirty="0">
              <a:cs typeface="Times New Roman" pitchFamily="18" charset="0"/>
            </a:endParaRPr>
          </a:p>
        </p:txBody>
      </p:sp>
      <p:sp>
        <p:nvSpPr>
          <p:cNvPr id="13316" name="Slide Number Placeholder 6"/>
          <p:cNvSpPr>
            <a:spLocks noGrp="1"/>
          </p:cNvSpPr>
          <p:nvPr>
            <p:ph type="sldNum" sz="quarter" idx="12"/>
          </p:nvPr>
        </p:nvSpPr>
        <p:spPr bwMode="auto">
          <a:noFill/>
          <a:ln>
            <a:miter lim="800000"/>
            <a:headEnd/>
            <a:tailEnd/>
          </a:ln>
        </p:spPr>
        <p:txBody>
          <a:bodyPr/>
          <a:lstStyle/>
          <a:p>
            <a:fld id="{55FBE854-CED8-4683-B51D-605B6DCB6BB5}" type="slidenum">
              <a:rPr lang="en-US" altLang="ja-JP"/>
              <a:pPr/>
              <a:t>24</a:t>
            </a:fld>
            <a:endParaRPr lang="en-US" altLang="ja-JP"/>
          </a:p>
        </p:txBody>
      </p:sp>
      <p:sp>
        <p:nvSpPr>
          <p:cNvPr id="5" name="TextBox 4"/>
          <p:cNvSpPr txBox="1"/>
          <p:nvPr/>
        </p:nvSpPr>
        <p:spPr>
          <a:xfrm rot="5400000">
            <a:off x="4298345" y="-2750549"/>
            <a:ext cx="615553" cy="8038533"/>
          </a:xfrm>
          <a:prstGeom prst="rect">
            <a:avLst/>
          </a:prstGeom>
          <a:noFill/>
        </p:spPr>
        <p:txBody>
          <a:bodyPr vert="vert270">
            <a:spAutoFit/>
          </a:bodyPr>
          <a:lstStyle/>
          <a:p>
            <a:pPr algn="ctr" eaLnBrk="0" hangingPunct="0">
              <a:defRPr/>
            </a:pPr>
            <a:r>
              <a:rPr kumimoji="1" lang="en-US" sz="2800" b="1" i="1" dirty="0">
                <a:solidFill>
                  <a:srgbClr val="0070C0"/>
                </a:solidFill>
                <a:latin typeface="+mj-lt"/>
                <a:ea typeface="+mj-ea"/>
                <a:cs typeface="Times New Roman" pitchFamily="18" charset="0"/>
              </a:rPr>
              <a:t>Counselor – Advisor – When Clubs Have Conflict</a:t>
            </a:r>
          </a:p>
        </p:txBody>
      </p:sp>
      <p:pic>
        <p:nvPicPr>
          <p:cNvPr id="13318" name="Picture 7"/>
          <p:cNvPicPr>
            <a:picLocks noGrp="1" noChangeAspect="1" noChangeArrowheads="1"/>
          </p:cNvPicPr>
          <p:nvPr>
            <p:ph type="clipArt" sz="half" idx="1"/>
          </p:nvPr>
        </p:nvPicPr>
        <p:blipFill>
          <a:blip r:embed="rId6"/>
          <a:srcRect/>
          <a:stretch>
            <a:fillRect/>
          </a:stretch>
        </p:blipFill>
        <p:spPr>
          <a:xfrm>
            <a:off x="6330217" y="1956936"/>
            <a:ext cx="1529267" cy="2306102"/>
          </a:xfrm>
          <a:noFill/>
          <a:ln>
            <a:noFill/>
          </a:ln>
          <a:effectLst>
            <a:outerShdw blurRad="50800" dist="38100" dir="5400000" algn="t" rotWithShape="0">
              <a:prstClr val="black">
                <a:alpha val="40000"/>
              </a:prstClr>
            </a:outerShdw>
          </a:effec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D0FB8E-0CFF-FCD4-0E16-F247171141DC}"/>
              </a:ext>
            </a:extLst>
          </p:cNvPr>
          <p:cNvGrpSpPr/>
          <p:nvPr/>
        </p:nvGrpSpPr>
        <p:grpSpPr>
          <a:xfrm>
            <a:off x="-4" y="857250"/>
            <a:ext cx="9144002" cy="5143500"/>
            <a:chOff x="-6" y="0"/>
            <a:chExt cx="12192003" cy="6858000"/>
          </a:xfrm>
        </p:grpSpPr>
        <p:pic>
          <p:nvPicPr>
            <p:cNvPr id="3" name="Picture 2" descr="A picture containing human face, person, person, collage&#10;&#10;Description automatically generated">
              <a:extLst>
                <a:ext uri="{FF2B5EF4-FFF2-40B4-BE49-F238E27FC236}">
                  <a16:creationId xmlns:a16="http://schemas.microsoft.com/office/drawing/2014/main" id="{393758B3-E893-71DC-35CC-42EE01B90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 y="0"/>
              <a:ext cx="12192000" cy="6858000"/>
            </a:xfrm>
            <a:prstGeom prst="rect">
              <a:avLst/>
            </a:prstGeom>
          </p:spPr>
        </p:pic>
        <p:sp>
          <p:nvSpPr>
            <p:cNvPr id="4" name="Background - Overlay">
              <a:extLst>
                <a:ext uri="{FF2B5EF4-FFF2-40B4-BE49-F238E27FC236}">
                  <a16:creationId xmlns:a16="http://schemas.microsoft.com/office/drawing/2014/main" id="{FD98059F-FD6D-6448-325E-77BC3DADF948}"/>
                </a:ext>
              </a:extLst>
            </p:cNvPr>
            <p:cNvSpPr/>
            <p:nvPr/>
          </p:nvSpPr>
          <p:spPr>
            <a:xfrm>
              <a:off x="-3" y="0"/>
              <a:ext cx="12192000" cy="6858000"/>
            </a:xfrm>
            <a:prstGeom prst="rect">
              <a:avLst/>
            </a:prstGeom>
            <a:gradFill flip="none" rotWithShape="0">
              <a:gsLst>
                <a:gs pos="0">
                  <a:srgbClr val="00338D">
                    <a:alpha val="90980"/>
                  </a:srgbClr>
                </a:gs>
                <a:gs pos="100000">
                  <a:srgbClr val="7A2582">
                    <a:alpha val="9098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defTabSz="685800" fontAlgn="auto">
                <a:spcBef>
                  <a:spcPts val="0"/>
                </a:spcBef>
                <a:spcAft>
                  <a:spcPts val="0"/>
                </a:spcAft>
              </a:pPr>
              <a:endParaRPr lang="en-US" sz="1350" dirty="0">
                <a:solidFill>
                  <a:prstClr val="white">
                    <a:alpha val="44000"/>
                  </a:prstClr>
                </a:solidFill>
                <a:latin typeface="Calibri" panose="020F0502020204030204"/>
              </a:endParaRPr>
            </a:p>
          </p:txBody>
        </p:sp>
      </p:grpSp>
      <p:sp>
        <p:nvSpPr>
          <p:cNvPr id="5" name="Page Number - Blue">
            <a:extLst>
              <a:ext uri="{FF2B5EF4-FFF2-40B4-BE49-F238E27FC236}">
                <a16:creationId xmlns:a16="http://schemas.microsoft.com/office/drawing/2014/main" id="{DBDD7DFA-7502-B3D5-8A2B-75037C2471AF}"/>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defTabSz="685800" eaLnBrk="0" fontAlgn="auto" hangingPunct="0">
              <a:spcBef>
                <a:spcPct val="50000"/>
              </a:spcBef>
              <a:spcAft>
                <a:spcPts val="0"/>
              </a:spcAft>
              <a:defRPr/>
            </a:pPr>
            <a:fld id="{CD81962F-67D4-FD44-86D5-55EBF96E0DB7}" type="slidenum">
              <a:rPr lang="en-US" sz="750">
                <a:solidFill>
                  <a:prstClr val="white"/>
                </a:solidFill>
              </a:rPr>
              <a:pPr defTabSz="685800" eaLnBrk="0" fontAlgn="auto" hangingPunct="0">
                <a:spcBef>
                  <a:spcPct val="50000"/>
                </a:spcBef>
                <a:spcAft>
                  <a:spcPts val="0"/>
                </a:spcAft>
                <a:defRPr/>
              </a:pPr>
              <a:t>25</a:t>
            </a:fld>
            <a:endParaRPr lang="en-US" sz="750" dirty="0">
              <a:solidFill>
                <a:prstClr val="white"/>
              </a:solidFill>
            </a:endParaRPr>
          </a:p>
        </p:txBody>
      </p:sp>
      <p:sp>
        <p:nvSpPr>
          <p:cNvPr id="6" name="Page Number - White">
            <a:extLst>
              <a:ext uri="{FF2B5EF4-FFF2-40B4-BE49-F238E27FC236}">
                <a16:creationId xmlns:a16="http://schemas.microsoft.com/office/drawing/2014/main" id="{E14D0A88-E2B0-CEB1-D5B8-986D424B1F83}"/>
              </a:ext>
            </a:extLst>
          </p:cNvPr>
          <p:cNvSpPr txBox="1">
            <a:spLocks noChangeArrowheads="1"/>
          </p:cNvSpPr>
          <p:nvPr/>
        </p:nvSpPr>
        <p:spPr bwMode="auto">
          <a:xfrm>
            <a:off x="8652868" y="565779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defTabSz="685800" eaLnBrk="0" fontAlgn="auto" hangingPunct="0">
              <a:spcBef>
                <a:spcPct val="50000"/>
              </a:spcBef>
              <a:spcAft>
                <a:spcPts val="0"/>
              </a:spcAft>
              <a:defRPr/>
            </a:pPr>
            <a:fld id="{CD81962F-67D4-FD44-86D5-55EBF96E0DB7}" type="slidenum">
              <a:rPr lang="en-US" sz="750">
                <a:solidFill>
                  <a:prstClr val="white"/>
                </a:solidFill>
              </a:rPr>
              <a:pPr defTabSz="685800" eaLnBrk="0" fontAlgn="auto" hangingPunct="0">
                <a:spcBef>
                  <a:spcPct val="50000"/>
                </a:spcBef>
                <a:spcAft>
                  <a:spcPts val="0"/>
                </a:spcAft>
                <a:defRPr/>
              </a:pPr>
              <a:t>25</a:t>
            </a:fld>
            <a:endParaRPr lang="en-US" sz="750" dirty="0">
              <a:solidFill>
                <a:prstClr val="white"/>
              </a:solidFill>
            </a:endParaRPr>
          </a:p>
        </p:txBody>
      </p:sp>
      <p:sp>
        <p:nvSpPr>
          <p:cNvPr id="8" name="Headline">
            <a:extLst>
              <a:ext uri="{FF2B5EF4-FFF2-40B4-BE49-F238E27FC236}">
                <a16:creationId xmlns:a16="http://schemas.microsoft.com/office/drawing/2014/main" id="{0D5E2C27-1E81-EBF4-89BF-DC559C430783}"/>
              </a:ext>
            </a:extLst>
          </p:cNvPr>
          <p:cNvSpPr txBox="1">
            <a:spLocks/>
          </p:cNvSpPr>
          <p:nvPr/>
        </p:nvSpPr>
        <p:spPr>
          <a:xfrm>
            <a:off x="5119" y="2536491"/>
            <a:ext cx="9137019" cy="892510"/>
          </a:xfrm>
          <a:prstGeom prst="rect">
            <a:avLst/>
          </a:prstGeom>
          <a:effectLst>
            <a:outerShdw blurRad="127000" dist="63500" dir="2700000" algn="tl" rotWithShape="0">
              <a:srgbClr val="0D2240">
                <a:alpha val="25000"/>
              </a:srgbClr>
            </a:outerShdw>
          </a:effectLst>
        </p:spPr>
        <p:txBody>
          <a:bodyPr lIns="68580" tIns="34290" rIns="68580" bIns="34290" anchor="b"/>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defTabSz="685800">
              <a:spcBef>
                <a:spcPts val="750"/>
              </a:spcBef>
            </a:pPr>
            <a:r>
              <a:rPr lang="en-US" sz="5250" kern="0" dirty="0">
                <a:solidFill>
                  <a:prstClr val="white"/>
                </a:solidFill>
              </a:rPr>
              <a:t>MISSION OBJECTIVE</a:t>
            </a:r>
            <a:endParaRPr lang="en-US" sz="5250" kern="0" dirty="0">
              <a:solidFill>
                <a:prstClr val="white"/>
              </a:solidFill>
              <a:latin typeface="Arial"/>
              <a:ea typeface="ヒラギノ角ゴ Pro W3"/>
              <a:cs typeface="Arial"/>
            </a:endParaRPr>
          </a:p>
        </p:txBody>
      </p:sp>
      <p:sp>
        <p:nvSpPr>
          <p:cNvPr id="9" name="Headline">
            <a:extLst>
              <a:ext uri="{FF2B5EF4-FFF2-40B4-BE49-F238E27FC236}">
                <a16:creationId xmlns:a16="http://schemas.microsoft.com/office/drawing/2014/main" id="{ECF18292-0D86-3A97-0471-C46BDE21E66C}"/>
              </a:ext>
            </a:extLst>
          </p:cNvPr>
          <p:cNvSpPr txBox="1">
            <a:spLocks/>
          </p:cNvSpPr>
          <p:nvPr/>
        </p:nvSpPr>
        <p:spPr>
          <a:xfrm>
            <a:off x="5119" y="3879592"/>
            <a:ext cx="9137019" cy="1047794"/>
          </a:xfrm>
          <a:prstGeom prst="rect">
            <a:avLst/>
          </a:prstGeom>
          <a:effectLst>
            <a:outerShdw blurRad="127000" dist="63500" dir="2700000" algn="tl" rotWithShape="0">
              <a:srgbClr val="0D2240">
                <a:alpha val="25000"/>
              </a:srgbClr>
            </a:outerShdw>
          </a:effectLst>
        </p:spPr>
        <p:txBody>
          <a:bodyPr lIns="68580" tIns="34290" rIns="68580" bIns="34290" anchor="t"/>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defTabSz="685800">
              <a:spcBef>
                <a:spcPts val="750"/>
              </a:spcBef>
            </a:pPr>
            <a:r>
              <a:rPr lang="en-US" sz="2625" kern="0" dirty="0">
                <a:solidFill>
                  <a:prstClr val="white"/>
                </a:solidFill>
                <a:latin typeface="Arial"/>
                <a:ea typeface="ヒラギノ角ゴ Pro W3"/>
                <a:cs typeface="Arial"/>
              </a:rPr>
              <a:t>1.5 million Lions on July 1, 2027.</a:t>
            </a:r>
          </a:p>
        </p:txBody>
      </p:sp>
      <p:sp>
        <p:nvSpPr>
          <p:cNvPr id="10" name="Rectangle 9">
            <a:extLst>
              <a:ext uri="{FF2B5EF4-FFF2-40B4-BE49-F238E27FC236}">
                <a16:creationId xmlns:a16="http://schemas.microsoft.com/office/drawing/2014/main" id="{5D24594A-1FE5-0191-33A8-7BE05B7DB3C2}"/>
              </a:ext>
            </a:extLst>
          </p:cNvPr>
          <p:cNvSpPr/>
          <p:nvPr/>
        </p:nvSpPr>
        <p:spPr>
          <a:xfrm rot="5400000" flipH="1">
            <a:off x="4547876" y="3411286"/>
            <a:ext cx="48248" cy="47358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defTabSz="685800" fontAlgn="auto">
              <a:spcBef>
                <a:spcPts val="0"/>
              </a:spcBef>
              <a:spcAft>
                <a:spcPts val="0"/>
              </a:spcAft>
              <a:defRPr/>
            </a:pPr>
            <a:endParaRPr lang="en-US" sz="1350">
              <a:solidFill>
                <a:srgbClr val="EBB700"/>
              </a:solidFill>
              <a:latin typeface="Arial" charset="0"/>
              <a:ea typeface="Arial" charset="0"/>
              <a:cs typeface="Arial" charset="0"/>
            </a:endParaRPr>
          </a:p>
        </p:txBody>
      </p:sp>
      <p:pic>
        <p:nvPicPr>
          <p:cNvPr id="12" name="Picture 11">
            <a:extLst>
              <a:ext uri="{FF2B5EF4-FFF2-40B4-BE49-F238E27FC236}">
                <a16:creationId xmlns:a16="http://schemas.microsoft.com/office/drawing/2014/main" id="{9B47E7EB-8339-C5DA-538F-97ECEF56E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387" y="1735408"/>
            <a:ext cx="2699227" cy="486410"/>
          </a:xfrm>
          <a:prstGeom prst="rect">
            <a:avLst/>
          </a:prstGeom>
        </p:spPr>
      </p:pic>
    </p:spTree>
    <p:extLst>
      <p:ext uri="{BB962C8B-B14F-4D97-AF65-F5344CB8AC3E}">
        <p14:creationId xmlns:p14="http://schemas.microsoft.com/office/powerpoint/2010/main" val="4253012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857248"/>
            <a:ext cx="9144000" cy="51435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defTabSz="685800" fontAlgn="auto">
                <a:spcBef>
                  <a:spcPts val="0"/>
                </a:spcBef>
                <a:spcAft>
                  <a:spcPts val="0"/>
                </a:spcAft>
              </a:pPr>
              <a:endParaRPr lang="en-US" sz="1350" dirty="0">
                <a:solidFill>
                  <a:prstClr val="white">
                    <a:alpha val="44000"/>
                  </a:prst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448993" y="1528823"/>
            <a:ext cx="8445787" cy="759905"/>
          </a:xfrm>
          <a:prstGeom prst="rect">
            <a:avLst/>
          </a:prstGeom>
        </p:spPr>
        <p:txBody>
          <a:bodyPr lIns="68580" tIns="34290" rIns="68580" bIns="3429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defTabSz="685800">
              <a:buSzPct val="120000"/>
              <a:defRPr/>
            </a:pPr>
            <a:r>
              <a:rPr lang="en-US" sz="3750" b="1" kern="0" dirty="0">
                <a:solidFill>
                  <a:prstClr val="white"/>
                </a:solidFill>
                <a:latin typeface="Arial"/>
                <a:ea typeface="Arial" charset="0"/>
                <a:cs typeface="Arial"/>
              </a:rPr>
              <a:t>Membership </a:t>
            </a:r>
            <a:br>
              <a:rPr lang="en-US" sz="3750" b="1" kern="0" dirty="0">
                <a:solidFill>
                  <a:prstClr val="white"/>
                </a:solidFill>
                <a:latin typeface="Arial"/>
                <a:ea typeface="Arial" charset="0"/>
                <a:cs typeface="Arial"/>
              </a:rPr>
            </a:br>
            <a:r>
              <a:rPr lang="en-US" sz="3750" b="1" kern="0" dirty="0">
                <a:solidFill>
                  <a:srgbClr val="EBB700"/>
                </a:solidFill>
                <a:latin typeface="Arial"/>
                <a:ea typeface="Arial" charset="0"/>
                <a:cs typeface="Arial"/>
              </a:rPr>
              <a:t>Goal and Objectives</a:t>
            </a:r>
          </a:p>
        </p:txBody>
      </p:sp>
      <p:sp>
        <p:nvSpPr>
          <p:cNvPr id="7" name="TextBox 6">
            <a:extLst>
              <a:ext uri="{FF2B5EF4-FFF2-40B4-BE49-F238E27FC236}">
                <a16:creationId xmlns:a16="http://schemas.microsoft.com/office/drawing/2014/main" id="{29DFC681-3B3C-8707-2F40-199CF1D9EC7B}"/>
              </a:ext>
            </a:extLst>
          </p:cNvPr>
          <p:cNvSpPr txBox="1"/>
          <p:nvPr/>
        </p:nvSpPr>
        <p:spPr>
          <a:xfrm>
            <a:off x="488583" y="2922828"/>
            <a:ext cx="8177366" cy="28469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2625" dirty="0">
                <a:solidFill>
                  <a:prstClr val="white"/>
                </a:solidFill>
                <a:latin typeface="Arial"/>
                <a:ea typeface="ヒラギノ角ゴ Pro W3"/>
                <a:cs typeface="Arial"/>
              </a:rPr>
              <a:t>Lions Clubs International will reach 1.5 million members worldwide on July 1, 2027.</a:t>
            </a:r>
          </a:p>
          <a:p>
            <a:pPr defTabSz="685800" fontAlgn="auto">
              <a:spcBef>
                <a:spcPts val="0"/>
              </a:spcBef>
              <a:spcAft>
                <a:spcPts val="0"/>
              </a:spcAft>
            </a:pPr>
            <a:endParaRPr lang="en-US" sz="1650" dirty="0">
              <a:solidFill>
                <a:prstClr val="white"/>
              </a:solidFill>
              <a:latin typeface="Arial"/>
              <a:ea typeface="ヒラギノ角ゴ Pro W3"/>
              <a:cs typeface="Arial"/>
            </a:endParaRPr>
          </a:p>
          <a:p>
            <a:pPr marL="214313" indent="-214313" defTabSz="685800" fontAlgn="auto">
              <a:spcBef>
                <a:spcPts val="0"/>
              </a:spcBef>
              <a:spcAft>
                <a:spcPts val="450"/>
              </a:spcAft>
              <a:buClr>
                <a:srgbClr val="EBB700"/>
              </a:buClr>
              <a:buFont typeface="Arial" panose="020B0604020202020204" pitchFamily="34" charset="0"/>
              <a:buChar char="•"/>
            </a:pPr>
            <a:r>
              <a:rPr lang="en-US" sz="1650" dirty="0">
                <a:solidFill>
                  <a:prstClr val="white"/>
                </a:solidFill>
                <a:latin typeface="Arial"/>
                <a:ea typeface="ヒラギノ角ゴ Pro W3"/>
                <a:cs typeface="Arial"/>
              </a:rPr>
              <a:t>All districts will add new clubs. </a:t>
            </a:r>
          </a:p>
          <a:p>
            <a:pPr marL="214313" indent="-214313" defTabSz="685800" fontAlgn="auto">
              <a:spcBef>
                <a:spcPts val="0"/>
              </a:spcBef>
              <a:spcAft>
                <a:spcPts val="450"/>
              </a:spcAft>
              <a:buClr>
                <a:srgbClr val="EBB700"/>
              </a:buClr>
              <a:buFont typeface="Arial" panose="020B0604020202020204" pitchFamily="34" charset="0"/>
              <a:buChar char="•"/>
            </a:pPr>
            <a:r>
              <a:rPr lang="en-US" sz="1650" dirty="0">
                <a:solidFill>
                  <a:prstClr val="white"/>
                </a:solidFill>
                <a:latin typeface="Arial"/>
                <a:ea typeface="ヒラギノ角ゴ Pro W3"/>
                <a:cs typeface="Arial"/>
              </a:rPr>
              <a:t>All clubs will induct new members.  </a:t>
            </a:r>
          </a:p>
          <a:p>
            <a:pPr marL="214313" indent="-214313" defTabSz="685800" fontAlgn="auto">
              <a:spcBef>
                <a:spcPts val="0"/>
              </a:spcBef>
              <a:spcAft>
                <a:spcPts val="450"/>
              </a:spcAft>
              <a:buClr>
                <a:srgbClr val="EBB700"/>
              </a:buClr>
              <a:buFont typeface="Arial" panose="020B0604020202020204" pitchFamily="34" charset="0"/>
              <a:buChar char="•"/>
            </a:pPr>
            <a:r>
              <a:rPr lang="en-US" sz="1650" dirty="0">
                <a:solidFill>
                  <a:prstClr val="white"/>
                </a:solidFill>
                <a:latin typeface="Arial"/>
                <a:ea typeface="ヒラギノ角ゴ Pro W3"/>
                <a:cs typeface="Arial"/>
              </a:rPr>
              <a:t>All CAs will achieve positive net growth.</a:t>
            </a:r>
          </a:p>
          <a:p>
            <a:pPr defTabSz="685800" fontAlgn="auto">
              <a:spcBef>
                <a:spcPts val="0"/>
              </a:spcBef>
              <a:spcAft>
                <a:spcPts val="0"/>
              </a:spcAft>
            </a:pPr>
            <a:endParaRPr lang="en-US" sz="1650" dirty="0">
              <a:solidFill>
                <a:prstClr val="white"/>
              </a:solidFill>
              <a:latin typeface="Arial"/>
              <a:ea typeface="ヒラギノ角ゴ Pro W3"/>
              <a:cs typeface="Arial"/>
            </a:endParaRPr>
          </a:p>
          <a:p>
            <a:pPr defTabSz="685800" fontAlgn="auto">
              <a:spcBef>
                <a:spcPts val="0"/>
              </a:spcBef>
              <a:spcAft>
                <a:spcPts val="450"/>
              </a:spcAft>
              <a:buClr>
                <a:srgbClr val="EBB700"/>
              </a:buClr>
            </a:pPr>
            <a:r>
              <a:rPr lang="en-US" sz="1650" dirty="0">
                <a:solidFill>
                  <a:prstClr val="white"/>
                </a:solidFill>
                <a:latin typeface="Arial"/>
                <a:ea typeface="ヒラギノ角ゴ Pro W3"/>
                <a:cs typeface="Arial"/>
              </a:rPr>
              <a:t>Districts should incorporate regional strategies to attract a diverse membership, including women and young Lions.</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8652868" y="565779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defTabSz="685800" eaLnBrk="0" fontAlgn="auto" hangingPunct="0">
              <a:spcBef>
                <a:spcPct val="50000"/>
              </a:spcBef>
              <a:spcAft>
                <a:spcPts val="0"/>
              </a:spcAft>
              <a:defRPr/>
            </a:pPr>
            <a:fld id="{CD81962F-67D4-FD44-86D5-55EBF96E0DB7}" type="slidenum">
              <a:rPr lang="en-US" sz="750">
                <a:solidFill>
                  <a:prstClr val="white"/>
                </a:solidFill>
              </a:rPr>
              <a:pPr defTabSz="685800" eaLnBrk="0" fontAlgn="auto" hangingPunct="0">
                <a:spcBef>
                  <a:spcPct val="50000"/>
                </a:spcBef>
                <a:spcAft>
                  <a:spcPts val="0"/>
                </a:spcAft>
                <a:defRPr/>
              </a:pPr>
              <a:t>26</a:t>
            </a:fld>
            <a:endParaRPr lang="en-US" sz="750" dirty="0">
              <a:solidFill>
                <a:prstClr val="white"/>
              </a:solidFill>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857250"/>
            <a:ext cx="9144000" cy="3429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defTabSz="685800" fontAlgn="auto">
                  <a:spcBef>
                    <a:spcPts val="0"/>
                  </a:spcBef>
                  <a:spcAft>
                    <a:spcPts val="0"/>
                  </a:spcAft>
                  <a:defRPr/>
                </a:pPr>
                <a:endParaRPr lang="en-US" sz="1350" dirty="0">
                  <a:solidFill>
                    <a:prstClr val="white">
                      <a:alpha val="44000"/>
                    </a:prstClr>
                  </a:solidFill>
                  <a:latin typeface="Calibri" panose="020F0502020204030204"/>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558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489350C-C496-5BC0-810C-65058ED617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958"/>
          <a:stretch/>
        </p:blipFill>
        <p:spPr>
          <a:xfrm>
            <a:off x="2286" y="1168932"/>
            <a:ext cx="6398515" cy="4831818"/>
          </a:xfrm>
          <a:prstGeom prst="rect">
            <a:avLst/>
          </a:prstGeom>
        </p:spPr>
      </p:pic>
      <p:sp>
        <p:nvSpPr>
          <p:cNvPr id="4" name="Freeform 3">
            <a:extLst>
              <a:ext uri="{FF2B5EF4-FFF2-40B4-BE49-F238E27FC236}">
                <a16:creationId xmlns:a16="http://schemas.microsoft.com/office/drawing/2014/main" id="{CAC4975A-DE9A-BCE9-044F-EAB43E13F51A}"/>
              </a:ext>
            </a:extLst>
          </p:cNvPr>
          <p:cNvSpPr/>
          <p:nvPr/>
        </p:nvSpPr>
        <p:spPr>
          <a:xfrm>
            <a:off x="-2052" y="857251"/>
            <a:ext cx="1043495" cy="51435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1014" tIns="35507" rIns="71014" bIns="35507" rtlCol="0" anchor="ctr">
            <a:noAutofit/>
          </a:bodyPr>
          <a:lstStyle/>
          <a:p>
            <a:pPr algn="ctr"/>
            <a:endParaRPr lang="en-US" sz="1800" dirty="0">
              <a:solidFill>
                <a:schemeClr val="lt1">
                  <a:alpha val="44000"/>
                </a:schemeClr>
              </a:solidFill>
            </a:endParaRPr>
          </a:p>
        </p:txBody>
      </p:sp>
      <p:sp>
        <p:nvSpPr>
          <p:cNvPr id="5" name="Freeform 4">
            <a:extLst>
              <a:ext uri="{FF2B5EF4-FFF2-40B4-BE49-F238E27FC236}">
                <a16:creationId xmlns:a16="http://schemas.microsoft.com/office/drawing/2014/main" id="{E3759967-6A37-EF5B-FF3E-756AB9284D82}"/>
              </a:ext>
            </a:extLst>
          </p:cNvPr>
          <p:cNvSpPr/>
          <p:nvPr/>
        </p:nvSpPr>
        <p:spPr>
          <a:xfrm rot="5400000" flipV="1">
            <a:off x="3879428" y="270606"/>
            <a:ext cx="5143500" cy="6316788"/>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1014" tIns="35507" rIns="71014" bIns="35507" rtlCol="0" anchor="ctr">
            <a:noAutofit/>
          </a:bodyPr>
          <a:lstStyle/>
          <a:p>
            <a:pPr algn="ctr"/>
            <a:endParaRPr lang="en-US" sz="1800" dirty="0">
              <a:solidFill>
                <a:schemeClr val="lt1">
                  <a:alpha val="44000"/>
                </a:schemeClr>
              </a:solidFill>
            </a:endParaRPr>
          </a:p>
        </p:txBody>
      </p:sp>
      <p:sp>
        <p:nvSpPr>
          <p:cNvPr id="6" name="Page Number - Blue">
            <a:extLst>
              <a:ext uri="{FF2B5EF4-FFF2-40B4-BE49-F238E27FC236}">
                <a16:creationId xmlns:a16="http://schemas.microsoft.com/office/drawing/2014/main" id="{5EF09CE7-3EB9-FA61-8ABC-BFB534F08740}"/>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27</a:t>
            </a:fld>
            <a:endParaRPr lang="en-US" sz="750" dirty="0">
              <a:solidFill>
                <a:schemeClr val="bg1"/>
              </a:solidFill>
            </a:endParaRPr>
          </a:p>
        </p:txBody>
      </p:sp>
      <p:pic>
        <p:nvPicPr>
          <p:cNvPr id="8" name="Picture 7">
            <a:extLst>
              <a:ext uri="{FF2B5EF4-FFF2-40B4-BE49-F238E27FC236}">
                <a16:creationId xmlns:a16="http://schemas.microsoft.com/office/drawing/2014/main" id="{D0090C19-5DED-1F93-ACF7-0EF3D961A38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2664" y="5143501"/>
            <a:ext cx="749427" cy="749427"/>
          </a:xfrm>
          <a:prstGeom prst="rect">
            <a:avLst/>
          </a:prstGeom>
        </p:spPr>
      </p:pic>
      <p:sp>
        <p:nvSpPr>
          <p:cNvPr id="14" name="Body Copy">
            <a:extLst>
              <a:ext uri="{FF2B5EF4-FFF2-40B4-BE49-F238E27FC236}">
                <a16:creationId xmlns:a16="http://schemas.microsoft.com/office/drawing/2014/main" id="{8A8F623F-55B8-B3FF-22C3-1462EB5BE4FF}"/>
              </a:ext>
            </a:extLst>
          </p:cNvPr>
          <p:cNvSpPr txBox="1">
            <a:spLocks/>
          </p:cNvSpPr>
          <p:nvPr/>
        </p:nvSpPr>
        <p:spPr>
          <a:xfrm>
            <a:off x="4150940" y="1848963"/>
            <a:ext cx="5707267" cy="675471"/>
          </a:xfrm>
          <a:prstGeom prst="rect">
            <a:avLst/>
          </a:prstGeom>
        </p:spPr>
        <p:txBody>
          <a:bodyPr lIns="68580" tIns="34290" rIns="68580" bIns="3429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r>
              <a:rPr lang="en-US" sz="3375" b="1" kern="0" dirty="0">
                <a:solidFill>
                  <a:schemeClr val="bg1"/>
                </a:solidFill>
                <a:latin typeface="Arial"/>
                <a:ea typeface="Arial" charset="0"/>
                <a:cs typeface="Arial"/>
              </a:rPr>
              <a:t>Available Resources</a:t>
            </a:r>
          </a:p>
        </p:txBody>
      </p:sp>
      <p:sp>
        <p:nvSpPr>
          <p:cNvPr id="15" name="TextBox 14">
            <a:extLst>
              <a:ext uri="{FF2B5EF4-FFF2-40B4-BE49-F238E27FC236}">
                <a16:creationId xmlns:a16="http://schemas.microsoft.com/office/drawing/2014/main" id="{C9CB46A6-EE37-B24F-003B-5D0AF6408DC0}"/>
              </a:ext>
            </a:extLst>
          </p:cNvPr>
          <p:cNvSpPr txBox="1"/>
          <p:nvPr/>
        </p:nvSpPr>
        <p:spPr>
          <a:xfrm>
            <a:off x="4182717" y="2695391"/>
            <a:ext cx="4768234" cy="15927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50" dirty="0">
                <a:solidFill>
                  <a:schemeClr val="bg1"/>
                </a:solidFill>
                <a:latin typeface="Arial"/>
                <a:ea typeface="ヒラギノ角ゴ Pro W3"/>
                <a:cs typeface="Arial"/>
              </a:rPr>
              <a:t>The Global Membership Approach provides a process and resources for all clubs and districts to achieve growth.  </a:t>
            </a:r>
          </a:p>
          <a:p>
            <a:endParaRPr lang="en-US" sz="1650" dirty="0">
              <a:solidFill>
                <a:schemeClr val="bg1"/>
              </a:solidFill>
              <a:latin typeface="Arial"/>
              <a:ea typeface="ヒラギノ角ゴ Pro W3"/>
              <a:cs typeface="Arial"/>
            </a:endParaRPr>
          </a:p>
          <a:p>
            <a:r>
              <a:rPr lang="en-US" sz="1650" b="1" i="1" dirty="0">
                <a:solidFill>
                  <a:srgbClr val="EBB700"/>
                </a:solidFill>
                <a:latin typeface="Arial"/>
                <a:ea typeface="ヒラギノ角ゴ Pro W3"/>
                <a:cs typeface="Arial"/>
              </a:rPr>
              <a:t>All the tools we need are already here!</a:t>
            </a:r>
          </a:p>
          <a:p>
            <a:endParaRPr lang="en-US" sz="1650" dirty="0">
              <a:solidFill>
                <a:schemeClr val="bg1"/>
              </a:solidFill>
              <a:latin typeface="Arial"/>
              <a:ea typeface="ヒラギノ角ゴ Pro W3"/>
              <a:cs typeface="Arial"/>
            </a:endParaRPr>
          </a:p>
        </p:txBody>
      </p:sp>
      <p:sp>
        <p:nvSpPr>
          <p:cNvPr id="16" name="TextBox 15">
            <a:extLst>
              <a:ext uri="{FF2B5EF4-FFF2-40B4-BE49-F238E27FC236}">
                <a16:creationId xmlns:a16="http://schemas.microsoft.com/office/drawing/2014/main" id="{CBB9B8B4-AE54-A383-D6A8-739346626EF6}"/>
              </a:ext>
            </a:extLst>
          </p:cNvPr>
          <p:cNvSpPr txBox="1"/>
          <p:nvPr/>
        </p:nvSpPr>
        <p:spPr>
          <a:xfrm>
            <a:off x="4182717" y="4137898"/>
            <a:ext cx="4768234"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000" b="1" u="sng" dirty="0">
                <a:solidFill>
                  <a:schemeClr val="bg1"/>
                </a:solidFill>
                <a:latin typeface="Arial"/>
                <a:ea typeface="ヒラギノ角ゴ Pro W3"/>
                <a:cs typeface="Arial"/>
              </a:rPr>
              <a:t>lionsclubs.org/global</a:t>
            </a:r>
          </a:p>
        </p:txBody>
      </p:sp>
      <p:pic>
        <p:nvPicPr>
          <p:cNvPr id="21" name="Graphic 20" descr="Cursor with solid fill">
            <a:extLst>
              <a:ext uri="{FF2B5EF4-FFF2-40B4-BE49-F238E27FC236}">
                <a16:creationId xmlns:a16="http://schemas.microsoft.com/office/drawing/2014/main" id="{7DD44BC1-8544-D4DB-0D50-8531F1699F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9416" y="4432293"/>
            <a:ext cx="685800" cy="685800"/>
          </a:xfrm>
          <a:prstGeom prst="rect">
            <a:avLst/>
          </a:prstGeom>
        </p:spPr>
      </p:pic>
      <p:grpSp>
        <p:nvGrpSpPr>
          <p:cNvPr id="10" name="Group 9">
            <a:extLst>
              <a:ext uri="{FF2B5EF4-FFF2-40B4-BE49-F238E27FC236}">
                <a16:creationId xmlns:a16="http://schemas.microsoft.com/office/drawing/2014/main" id="{BE47952A-CA7D-4415-A9F7-63C3C9DA734E}"/>
              </a:ext>
            </a:extLst>
          </p:cNvPr>
          <p:cNvGrpSpPr/>
          <p:nvPr/>
        </p:nvGrpSpPr>
        <p:grpSpPr>
          <a:xfrm>
            <a:off x="0" y="857250"/>
            <a:ext cx="9144000" cy="342900"/>
            <a:chOff x="0" y="0"/>
            <a:chExt cx="12192000" cy="457200"/>
          </a:xfrm>
        </p:grpSpPr>
        <p:grpSp>
          <p:nvGrpSpPr>
            <p:cNvPr id="11" name="Group 10">
              <a:extLst>
                <a:ext uri="{FF2B5EF4-FFF2-40B4-BE49-F238E27FC236}">
                  <a16:creationId xmlns:a16="http://schemas.microsoft.com/office/drawing/2014/main" id="{A38395C2-4ADD-8C61-2D9B-B1A36F7646F0}"/>
                </a:ext>
              </a:extLst>
            </p:cNvPr>
            <p:cNvGrpSpPr/>
            <p:nvPr/>
          </p:nvGrpSpPr>
          <p:grpSpPr>
            <a:xfrm>
              <a:off x="0" y="0"/>
              <a:ext cx="12188952" cy="457200"/>
              <a:chOff x="0" y="0"/>
              <a:chExt cx="12188952" cy="457200"/>
            </a:xfrm>
          </p:grpSpPr>
          <p:sp>
            <p:nvSpPr>
              <p:cNvPr id="17" name="Background - Solid">
                <a:extLst>
                  <a:ext uri="{FF2B5EF4-FFF2-40B4-BE49-F238E27FC236}">
                    <a16:creationId xmlns:a16="http://schemas.microsoft.com/office/drawing/2014/main" id="{4249F8AC-73D6-5776-24CB-A8B1B10229D1}"/>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defTabSz="685800" fontAlgn="auto">
                  <a:spcBef>
                    <a:spcPts val="0"/>
                  </a:spcBef>
                  <a:spcAft>
                    <a:spcPts val="0"/>
                  </a:spcAft>
                  <a:defRPr/>
                </a:pPr>
                <a:endParaRPr lang="en-US" sz="1350" dirty="0">
                  <a:solidFill>
                    <a:prstClr val="white">
                      <a:alpha val="44000"/>
                    </a:prstClr>
                  </a:solidFill>
                  <a:latin typeface="Calibri" panose="020F0502020204030204"/>
                </a:endParaRPr>
              </a:p>
            </p:txBody>
          </p:sp>
          <p:pic>
            <p:nvPicPr>
              <p:cNvPr id="18" name="Picture 17">
                <a:extLst>
                  <a:ext uri="{FF2B5EF4-FFF2-40B4-BE49-F238E27FC236}">
                    <a16:creationId xmlns:a16="http://schemas.microsoft.com/office/drawing/2014/main" id="{A2AEC6C1-D568-D731-6A6B-C2BE4785D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0333" y="112155"/>
                <a:ext cx="1329266" cy="239538"/>
              </a:xfrm>
              <a:prstGeom prst="rect">
                <a:avLst/>
              </a:prstGeom>
            </p:spPr>
          </p:pic>
        </p:grpSp>
        <p:cxnSp>
          <p:nvCxnSpPr>
            <p:cNvPr id="12" name="Straight Connector 11">
              <a:extLst>
                <a:ext uri="{FF2B5EF4-FFF2-40B4-BE49-F238E27FC236}">
                  <a16:creationId xmlns:a16="http://schemas.microsoft.com/office/drawing/2014/main" id="{151D1B78-26F6-69C1-0CF5-CD9FAD11D0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9742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2EA05F-A871-3D14-1F96-1851515889DE}"/>
              </a:ext>
            </a:extLst>
          </p:cNvPr>
          <p:cNvGrpSpPr/>
          <p:nvPr/>
        </p:nvGrpSpPr>
        <p:grpSpPr>
          <a:xfrm>
            <a:off x="0" y="864705"/>
            <a:ext cx="9144000" cy="5143500"/>
            <a:chOff x="0" y="0"/>
            <a:chExt cx="12192000" cy="6858000"/>
          </a:xfrm>
        </p:grpSpPr>
        <p:sp>
          <p:nvSpPr>
            <p:cNvPr id="3" name="Rectangle 2">
              <a:extLst>
                <a:ext uri="{FF2B5EF4-FFF2-40B4-BE49-F238E27FC236}">
                  <a16:creationId xmlns:a16="http://schemas.microsoft.com/office/drawing/2014/main" id="{A39EE22B-15BE-D35D-2522-00B4B31E564F}"/>
                </a:ext>
              </a:extLst>
            </p:cNvPr>
            <p:cNvSpPr/>
            <p:nvPr/>
          </p:nvSpPr>
          <p:spPr bwMode="auto">
            <a:xfrm>
              <a:off x="0" y="0"/>
              <a:ext cx="12192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a:endParaRPr lang="en-US" sz="2250" dirty="0" err="1">
                <a:solidFill>
                  <a:srgbClr val="404040"/>
                </a:solidFill>
                <a:ea typeface="ヒラギノ角ゴ Pro W3" pitchFamily="84" charset="-128"/>
              </a:endParaRPr>
            </a:p>
          </p:txBody>
        </p:sp>
        <p:sp>
          <p:nvSpPr>
            <p:cNvPr id="4" name="Graphic 7">
              <a:extLst>
                <a:ext uri="{FF2B5EF4-FFF2-40B4-BE49-F238E27FC236}">
                  <a16:creationId xmlns:a16="http://schemas.microsoft.com/office/drawing/2014/main" id="{2782B666-E524-BD7C-03C7-01DD8513A01F}"/>
                </a:ext>
              </a:extLst>
            </p:cNvPr>
            <p:cNvSpPr/>
            <p:nvPr/>
          </p:nvSpPr>
          <p:spPr>
            <a:xfrm>
              <a:off x="5334000" y="0"/>
              <a:ext cx="6858000" cy="6858000"/>
            </a:xfrm>
            <a:custGeom>
              <a:avLst/>
              <a:gdLst>
                <a:gd name="connsiteX0" fmla="*/ 3959471 w 6858000"/>
                <a:gd name="connsiteY0" fmla="*/ 0 h 6858000"/>
                <a:gd name="connsiteX1" fmla="*/ 0 w 6858000"/>
                <a:gd name="connsiteY1" fmla="*/ 6858000 h 6858000"/>
                <a:gd name="connsiteX2" fmla="*/ 6858000 w 6858000"/>
                <a:gd name="connsiteY2" fmla="*/ 6858000 h 6858000"/>
                <a:gd name="connsiteX3" fmla="*/ 6858000 w 685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3959471" y="0"/>
                  </a:moveTo>
                  <a:lnTo>
                    <a:pt x="0" y="6858000"/>
                  </a:lnTo>
                  <a:lnTo>
                    <a:pt x="6858000" y="6858000"/>
                  </a:lnTo>
                  <a:lnTo>
                    <a:pt x="6858000" y="0"/>
                  </a:lnTo>
                  <a:close/>
                </a:path>
              </a:pathLst>
            </a:custGeom>
            <a:gradFill>
              <a:gsLst>
                <a:gs pos="0">
                  <a:srgbClr val="7A2582"/>
                </a:gs>
                <a:gs pos="100000">
                  <a:srgbClr val="00338D"/>
                </a:gs>
              </a:gsLst>
              <a:lin ang="18600000" scaled="0"/>
            </a:gradFill>
            <a:ln w="7938" cap="flat">
              <a:noFill/>
              <a:prstDash val="solid"/>
              <a:miter/>
            </a:ln>
          </p:spPr>
          <p:txBody>
            <a:bodyPr rtlCol="0" anchor="ctr"/>
            <a:lstStyle/>
            <a:p>
              <a:endParaRPr lang="en-US" sz="1800"/>
            </a:p>
          </p:txBody>
        </p:sp>
      </p:grpSp>
      <p:grpSp>
        <p:nvGrpSpPr>
          <p:cNvPr id="6" name="Group 5">
            <a:extLst>
              <a:ext uri="{FF2B5EF4-FFF2-40B4-BE49-F238E27FC236}">
                <a16:creationId xmlns:a16="http://schemas.microsoft.com/office/drawing/2014/main" id="{8FB17D5E-F023-FA9C-A04E-A6F70DDA7A23}"/>
              </a:ext>
            </a:extLst>
          </p:cNvPr>
          <p:cNvGrpSpPr/>
          <p:nvPr/>
        </p:nvGrpSpPr>
        <p:grpSpPr>
          <a:xfrm>
            <a:off x="0" y="857250"/>
            <a:ext cx="9144000" cy="342900"/>
            <a:chOff x="0" y="0"/>
            <a:chExt cx="12192000" cy="457200"/>
          </a:xfrm>
        </p:grpSpPr>
        <p:grpSp>
          <p:nvGrpSpPr>
            <p:cNvPr id="7" name="Group 6">
              <a:extLst>
                <a:ext uri="{FF2B5EF4-FFF2-40B4-BE49-F238E27FC236}">
                  <a16:creationId xmlns:a16="http://schemas.microsoft.com/office/drawing/2014/main" id="{6A663E70-D122-1654-6602-9661113518AA}"/>
                </a:ext>
              </a:extLst>
            </p:cNvPr>
            <p:cNvGrpSpPr/>
            <p:nvPr/>
          </p:nvGrpSpPr>
          <p:grpSpPr>
            <a:xfrm>
              <a:off x="0" y="0"/>
              <a:ext cx="12188952" cy="457200"/>
              <a:chOff x="0" y="0"/>
              <a:chExt cx="12188952" cy="457200"/>
            </a:xfrm>
          </p:grpSpPr>
          <p:sp>
            <p:nvSpPr>
              <p:cNvPr id="9" name="Background - Solid">
                <a:extLst>
                  <a:ext uri="{FF2B5EF4-FFF2-40B4-BE49-F238E27FC236}">
                    <a16:creationId xmlns:a16="http://schemas.microsoft.com/office/drawing/2014/main" id="{048DBB50-9E6F-6BA6-E79B-491F9688BC67}"/>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defTabSz="685800" fontAlgn="auto">
                  <a:spcBef>
                    <a:spcPts val="0"/>
                  </a:spcBef>
                  <a:spcAft>
                    <a:spcPts val="0"/>
                  </a:spcAft>
                  <a:defRPr/>
                </a:pPr>
                <a:endParaRPr lang="en-US" sz="1350" dirty="0">
                  <a:solidFill>
                    <a:prstClr val="white">
                      <a:alpha val="44000"/>
                    </a:prstClr>
                  </a:solidFill>
                  <a:latin typeface="Calibri" panose="020F0502020204030204"/>
                </a:endParaRPr>
              </a:p>
            </p:txBody>
          </p:sp>
          <p:pic>
            <p:nvPicPr>
              <p:cNvPr id="10" name="Picture 9">
                <a:extLst>
                  <a:ext uri="{FF2B5EF4-FFF2-40B4-BE49-F238E27FC236}">
                    <a16:creationId xmlns:a16="http://schemas.microsoft.com/office/drawing/2014/main" id="{1B9DAD42-6525-2CDF-3B59-6F0BBFE26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333" y="112155"/>
                <a:ext cx="1329266" cy="239538"/>
              </a:xfrm>
              <a:prstGeom prst="rect">
                <a:avLst/>
              </a:prstGeom>
            </p:spPr>
          </p:pic>
        </p:grpSp>
        <p:cxnSp>
          <p:nvCxnSpPr>
            <p:cNvPr id="8" name="Straight Connector 7">
              <a:extLst>
                <a:ext uri="{FF2B5EF4-FFF2-40B4-BE49-F238E27FC236}">
                  <a16:creationId xmlns:a16="http://schemas.microsoft.com/office/drawing/2014/main" id="{AFFCC994-1C6F-AD28-D7E2-C9CF9D13A2CF}"/>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 Placeholder 1">
            <a:extLst>
              <a:ext uri="{FF2B5EF4-FFF2-40B4-BE49-F238E27FC236}">
                <a16:creationId xmlns:a16="http://schemas.microsoft.com/office/drawing/2014/main" id="{40349753-014C-89F3-F7CB-72F7EA18F016}"/>
              </a:ext>
            </a:extLst>
          </p:cNvPr>
          <p:cNvSpPr txBox="1">
            <a:spLocks/>
          </p:cNvSpPr>
          <p:nvPr/>
        </p:nvSpPr>
        <p:spPr>
          <a:xfrm>
            <a:off x="685800" y="2019801"/>
            <a:ext cx="5048054" cy="1306959"/>
          </a:xfrm>
          <a:prstGeom prst="rect">
            <a:avLst/>
          </a:prstGeom>
        </p:spPr>
        <p:txBody>
          <a:bodyPr anchor="t" anchorCtr="0"/>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ts val="5250"/>
              </a:lnSpc>
              <a:spcBef>
                <a:spcPts val="0"/>
              </a:spcBef>
              <a:spcAft>
                <a:spcPts val="0"/>
              </a:spcAft>
              <a:buNone/>
            </a:pPr>
            <a:r>
              <a:rPr lang="en-US" sz="4500" b="1" kern="0" dirty="0">
                <a:solidFill>
                  <a:srgbClr val="00338D"/>
                </a:solidFill>
                <a:latin typeface="Arial" charset="0"/>
                <a:ea typeface="Arial" charset="0"/>
                <a:cs typeface="Arial" charset="0"/>
              </a:rPr>
              <a:t>Mission</a:t>
            </a:r>
            <a:br>
              <a:rPr lang="en-US" sz="4500" b="1" kern="0" dirty="0">
                <a:solidFill>
                  <a:srgbClr val="00338D"/>
                </a:solidFill>
                <a:latin typeface="Arial" charset="0"/>
                <a:ea typeface="Arial" charset="0"/>
                <a:cs typeface="Arial" charset="0"/>
              </a:rPr>
            </a:br>
            <a:r>
              <a:rPr lang="en-US" sz="4500" b="1" kern="0" dirty="0">
                <a:solidFill>
                  <a:srgbClr val="00338D"/>
                </a:solidFill>
                <a:latin typeface="Arial" charset="0"/>
                <a:ea typeface="Arial" charset="0"/>
                <a:cs typeface="Arial" charset="0"/>
              </a:rPr>
              <a:t>Amplification</a:t>
            </a:r>
          </a:p>
        </p:txBody>
      </p:sp>
      <p:pic>
        <p:nvPicPr>
          <p:cNvPr id="13" name="Picture 12">
            <a:extLst>
              <a:ext uri="{FF2B5EF4-FFF2-40B4-BE49-F238E27FC236}">
                <a16:creationId xmlns:a16="http://schemas.microsoft.com/office/drawing/2014/main" id="{DE05F508-0CCF-49AC-EF27-51C94E855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174" y="1970899"/>
            <a:ext cx="2679586" cy="3113249"/>
          </a:xfrm>
          <a:prstGeom prst="rect">
            <a:avLst/>
          </a:prstGeom>
        </p:spPr>
      </p:pic>
      <p:pic>
        <p:nvPicPr>
          <p:cNvPr id="14" name="Picture 13">
            <a:extLst>
              <a:ext uri="{FF2B5EF4-FFF2-40B4-BE49-F238E27FC236}">
                <a16:creationId xmlns:a16="http://schemas.microsoft.com/office/drawing/2014/main" id="{630B21EB-DFAF-D558-47AD-8D07A8BFC82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0314" t="8997" r="11715" b="13032"/>
          <a:stretch/>
        </p:blipFill>
        <p:spPr>
          <a:xfrm>
            <a:off x="6150592" y="2830045"/>
            <a:ext cx="1873943" cy="1873943"/>
          </a:xfrm>
          <a:prstGeom prst="rect">
            <a:avLst/>
          </a:prstGeom>
        </p:spPr>
      </p:pic>
      <p:sp>
        <p:nvSpPr>
          <p:cNvPr id="15" name="Headline">
            <a:extLst>
              <a:ext uri="{FF2B5EF4-FFF2-40B4-BE49-F238E27FC236}">
                <a16:creationId xmlns:a16="http://schemas.microsoft.com/office/drawing/2014/main" id="{5FCA23D9-2651-22F4-03C6-C325F519ABE1}"/>
              </a:ext>
            </a:extLst>
          </p:cNvPr>
          <p:cNvSpPr txBox="1">
            <a:spLocks/>
          </p:cNvSpPr>
          <p:nvPr/>
        </p:nvSpPr>
        <p:spPr>
          <a:xfrm>
            <a:off x="5320183" y="1958491"/>
            <a:ext cx="3543566" cy="588371"/>
          </a:xfrm>
          <a:prstGeom prst="rect">
            <a:avLst/>
          </a:prstGeom>
        </p:spPr>
        <p:txBody>
          <a:bodyPr lIns="68580" tIns="34290" rIns="68580" bIns="34290"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750"/>
              </a:spcBef>
            </a:pPr>
            <a:r>
              <a:rPr lang="en-US" sz="2625" kern="0" dirty="0">
                <a:solidFill>
                  <a:schemeClr val="bg1"/>
                </a:solidFill>
                <a:latin typeface="Arial"/>
                <a:ea typeface="ヒラギノ角ゴ Pro W3"/>
                <a:cs typeface="Arial"/>
              </a:rPr>
              <a:t>SCAN ME</a:t>
            </a:r>
          </a:p>
        </p:txBody>
      </p:sp>
      <p:sp>
        <p:nvSpPr>
          <p:cNvPr id="17" name="Headline">
            <a:extLst>
              <a:ext uri="{FF2B5EF4-FFF2-40B4-BE49-F238E27FC236}">
                <a16:creationId xmlns:a16="http://schemas.microsoft.com/office/drawing/2014/main" id="{522FE19D-7794-AA88-7810-0D214E6E6026}"/>
              </a:ext>
            </a:extLst>
          </p:cNvPr>
          <p:cNvSpPr txBox="1">
            <a:spLocks/>
          </p:cNvSpPr>
          <p:nvPr/>
        </p:nvSpPr>
        <p:spPr>
          <a:xfrm>
            <a:off x="685801" y="3741296"/>
            <a:ext cx="3641103" cy="1150143"/>
          </a:xfrm>
          <a:prstGeom prst="rect">
            <a:avLst/>
          </a:prstGeom>
        </p:spPr>
        <p:txBody>
          <a:bodyPr lIns="68580" tIns="34290" rIns="68580" bIns="34290"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spcBef>
                <a:spcPts val="750"/>
              </a:spcBef>
            </a:pPr>
            <a:r>
              <a:rPr lang="en-US" sz="1875" kern="0" dirty="0">
                <a:solidFill>
                  <a:srgbClr val="0D2240"/>
                </a:solidFill>
                <a:latin typeface="Arial"/>
                <a:ea typeface="ヒラギノ角ゴ Pro W3"/>
                <a:cs typeface="Arial"/>
              </a:rPr>
              <a:t>Our </a:t>
            </a:r>
            <a:r>
              <a:rPr lang="en-US" sz="1875" i="1" kern="0" dirty="0">
                <a:solidFill>
                  <a:srgbClr val="0D2240"/>
                </a:solidFill>
                <a:latin typeface="Arial"/>
                <a:ea typeface="ヒラギノ角ゴ Pro W3"/>
                <a:cs typeface="Arial"/>
              </a:rPr>
              <a:t>MISSION</a:t>
            </a:r>
            <a:r>
              <a:rPr lang="en-US" sz="1875" kern="0" dirty="0">
                <a:solidFill>
                  <a:srgbClr val="0D2240"/>
                </a:solidFill>
                <a:latin typeface="Arial"/>
                <a:ea typeface="ヒラギノ角ゴ Pro W3"/>
                <a:cs typeface="Arial"/>
              </a:rPr>
              <a:t> 1.5 landing page helps Lions learn about this exciting initiative and get the tools to take action.</a:t>
            </a:r>
          </a:p>
        </p:txBody>
      </p:sp>
      <p:sp>
        <p:nvSpPr>
          <p:cNvPr id="18" name="Rectangle 17">
            <a:extLst>
              <a:ext uri="{FF2B5EF4-FFF2-40B4-BE49-F238E27FC236}">
                <a16:creationId xmlns:a16="http://schemas.microsoft.com/office/drawing/2014/main" id="{077B4DAA-8022-E13D-E35D-1F25D4BF4F0C}"/>
              </a:ext>
            </a:extLst>
          </p:cNvPr>
          <p:cNvSpPr/>
          <p:nvPr/>
        </p:nvSpPr>
        <p:spPr>
          <a:xfrm rot="5400000" flipH="1">
            <a:off x="962101" y="3327514"/>
            <a:ext cx="48248" cy="47358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defTabSz="685800" fontAlgn="auto">
              <a:spcBef>
                <a:spcPts val="0"/>
              </a:spcBef>
              <a:spcAft>
                <a:spcPts val="0"/>
              </a:spcAft>
              <a:defRPr/>
            </a:pPr>
            <a:endParaRPr lang="en-US" sz="1350" dirty="0">
              <a:solidFill>
                <a:srgbClr val="EBB700"/>
              </a:solidFill>
              <a:latin typeface="Arial" charset="0"/>
              <a:ea typeface="Arial" charset="0"/>
              <a:cs typeface="Arial" charset="0"/>
            </a:endParaRPr>
          </a:p>
        </p:txBody>
      </p:sp>
      <p:sp>
        <p:nvSpPr>
          <p:cNvPr id="5" name="Page Number - White">
            <a:extLst>
              <a:ext uri="{FF2B5EF4-FFF2-40B4-BE49-F238E27FC236}">
                <a16:creationId xmlns:a16="http://schemas.microsoft.com/office/drawing/2014/main" id="{FD9DCF25-1323-3A3F-430A-741A9CFBE37B}"/>
              </a:ext>
            </a:extLst>
          </p:cNvPr>
          <p:cNvSpPr txBox="1">
            <a:spLocks noChangeArrowheads="1"/>
          </p:cNvSpPr>
          <p:nvPr/>
        </p:nvSpPr>
        <p:spPr bwMode="auto">
          <a:xfrm>
            <a:off x="8652868" y="5665249"/>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defTabSz="685800" eaLnBrk="0" fontAlgn="auto" hangingPunct="0">
              <a:spcBef>
                <a:spcPct val="50000"/>
              </a:spcBef>
              <a:spcAft>
                <a:spcPts val="0"/>
              </a:spcAft>
              <a:defRPr/>
            </a:pPr>
            <a:fld id="{CD81962F-67D4-FD44-86D5-55EBF96E0DB7}" type="slidenum">
              <a:rPr lang="en-US" sz="750">
                <a:solidFill>
                  <a:prstClr val="white"/>
                </a:solidFill>
              </a:rPr>
              <a:pPr defTabSz="685800" eaLnBrk="0" fontAlgn="auto" hangingPunct="0">
                <a:spcBef>
                  <a:spcPct val="50000"/>
                </a:spcBef>
                <a:spcAft>
                  <a:spcPts val="0"/>
                </a:spcAft>
                <a:defRPr/>
              </a:pPr>
              <a:t>28</a:t>
            </a:fld>
            <a:endParaRPr lang="en-US" sz="750" dirty="0">
              <a:solidFill>
                <a:prstClr val="white"/>
              </a:solidFill>
            </a:endParaRPr>
          </a:p>
        </p:txBody>
      </p:sp>
    </p:spTree>
    <p:extLst>
      <p:ext uri="{BB962C8B-B14F-4D97-AF65-F5344CB8AC3E}">
        <p14:creationId xmlns:p14="http://schemas.microsoft.com/office/powerpoint/2010/main" val="36702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652463" y="1633413"/>
            <a:ext cx="7983538" cy="2246769"/>
          </a:xfrm>
          <a:prstGeom prst="rect">
            <a:avLst/>
          </a:prstGeom>
          <a:noFill/>
          <a:ln w="12700">
            <a:noFill/>
            <a:miter lim="800000"/>
            <a:headEnd type="none" w="sm" len="sm"/>
            <a:tailEnd type="none" w="sm" len="sm"/>
          </a:ln>
        </p:spPr>
        <p:txBody>
          <a:bodyPr>
            <a:spAutoFit/>
          </a:bodyPr>
          <a:lstStyle/>
          <a:p>
            <a:pPr marL="571500" lvl="1" indent="-342900" defTabSz="912813" eaLnBrk="0" hangingPunct="0">
              <a:spcBef>
                <a:spcPts val="1200"/>
              </a:spcBef>
              <a:buSzPct val="125000"/>
              <a:buFont typeface="Arial" pitchFamily="34" charset="0"/>
              <a:buChar char="•"/>
            </a:pPr>
            <a:r>
              <a:rPr lang="en-US" altLang="ja-JP" dirty="0">
                <a:latin typeface="+mn-lt"/>
                <a:cs typeface="Times New Roman" pitchFamily="18" charset="0"/>
                <a:hlinkClick r:id="rId3"/>
              </a:rPr>
              <a:t>https://www.lionsclubs.org/en/resources-for-members/mission-to-grow</a:t>
            </a:r>
            <a:endParaRPr lang="en-US" altLang="ja-JP" dirty="0">
              <a:latin typeface="+mn-lt"/>
              <a:cs typeface="Times New Roman" pitchFamily="18" charset="0"/>
            </a:endParaRPr>
          </a:p>
          <a:p>
            <a:pPr marL="571500" lvl="1" indent="-342900" defTabSz="912813" eaLnBrk="0" hangingPunct="0">
              <a:spcBef>
                <a:spcPts val="1200"/>
              </a:spcBef>
              <a:buSzPct val="125000"/>
              <a:buFont typeface="Arial" pitchFamily="34" charset="0"/>
              <a:buChar char="•"/>
            </a:pPr>
            <a:r>
              <a:rPr lang="en-US" altLang="ja-JP" dirty="0">
                <a:latin typeface="+mn-lt"/>
                <a:cs typeface="Times New Roman" pitchFamily="18" charset="0"/>
                <a:hlinkClick r:id="rId4"/>
              </a:rPr>
              <a:t>https://www.lionsclubs.org/en/resources-for-members/resource-center/zone-region-chairpersons</a:t>
            </a:r>
            <a:endParaRPr lang="en-US" altLang="ja-JP" dirty="0">
              <a:latin typeface="+mn-lt"/>
              <a:cs typeface="Times New Roman" pitchFamily="18" charset="0"/>
            </a:endParaRPr>
          </a:p>
          <a:p>
            <a:pPr marL="228600" lvl="1" indent="0" defTabSz="912813" eaLnBrk="0" hangingPunct="0">
              <a:spcBef>
                <a:spcPts val="1200"/>
              </a:spcBef>
              <a:buSzPct val="125000"/>
            </a:pPr>
            <a:endParaRPr lang="en-US" altLang="ja-JP" dirty="0">
              <a:latin typeface="+mn-lt"/>
              <a:cs typeface="Times New Roman" pitchFamily="18" charset="0"/>
            </a:endParaRPr>
          </a:p>
        </p:txBody>
      </p:sp>
      <p:sp>
        <p:nvSpPr>
          <p:cNvPr id="25603" name="Slide Number Placeholder 5"/>
          <p:cNvSpPr>
            <a:spLocks noGrp="1"/>
          </p:cNvSpPr>
          <p:nvPr>
            <p:ph type="sldNum" sz="quarter" idx="12"/>
          </p:nvPr>
        </p:nvSpPr>
        <p:spPr bwMode="auto">
          <a:noFill/>
          <a:ln>
            <a:miter lim="800000"/>
            <a:headEnd/>
            <a:tailEnd/>
          </a:ln>
        </p:spPr>
        <p:txBody>
          <a:bodyPr/>
          <a:lstStyle/>
          <a:p>
            <a:fld id="{1E0EDFB3-2F26-4792-A112-019284B29366}" type="slidenum">
              <a:rPr kumimoji="0" lang="en-US" altLang="ja-JP"/>
              <a:pPr/>
              <a:t>29</a:t>
            </a:fld>
            <a:endParaRPr kumimoji="0" lang="en-US" altLang="ja-JP"/>
          </a:p>
        </p:txBody>
      </p:sp>
      <p:sp>
        <p:nvSpPr>
          <p:cNvPr id="25604" name="TextBox 4"/>
          <p:cNvSpPr txBox="1">
            <a:spLocks noChangeArrowheads="1"/>
          </p:cNvSpPr>
          <p:nvPr/>
        </p:nvSpPr>
        <p:spPr bwMode="auto">
          <a:xfrm>
            <a:off x="652463" y="928688"/>
            <a:ext cx="7881937" cy="584200"/>
          </a:xfrm>
          <a:prstGeom prst="rect">
            <a:avLst/>
          </a:prstGeom>
          <a:noFill/>
          <a:ln w="9525">
            <a:noFill/>
            <a:miter lim="800000"/>
            <a:headEnd/>
            <a:tailEnd/>
          </a:ln>
        </p:spPr>
        <p:txBody>
          <a:bodyPr>
            <a:spAutoFit/>
          </a:bodyPr>
          <a:lstStyle/>
          <a:p>
            <a:pPr algn="ctr"/>
            <a:r>
              <a:rPr lang="en-US" altLang="ja-JP" sz="3200" b="1" i="1" dirty="0">
                <a:solidFill>
                  <a:srgbClr val="0070C0"/>
                </a:solidFill>
                <a:latin typeface="+mj-lt"/>
                <a:cs typeface="Times New Roman" pitchFamily="18" charset="0"/>
              </a:rPr>
              <a:t>Great Resources and References for You</a:t>
            </a:r>
            <a:endParaRPr lang="en-US" altLang="ja-JP" i="1" dirty="0">
              <a:solidFill>
                <a:srgbClr val="0070C0"/>
              </a:solidFill>
              <a:latin typeface="+mj-lt"/>
              <a:cs typeface="Times New Roman" pitchFamily="18"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by lying in a cradle&#10;&#10;AI-generated content may be incorrect.">
            <a:extLst>
              <a:ext uri="{FF2B5EF4-FFF2-40B4-BE49-F238E27FC236}">
                <a16:creationId xmlns:a16="http://schemas.microsoft.com/office/drawing/2014/main" id="{076D093D-42F7-92BD-1BD2-A7EF23575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74" y="883376"/>
            <a:ext cx="3417571" cy="4556760"/>
          </a:xfrm>
          <a:prstGeom prst="rect">
            <a:avLst/>
          </a:prstGeom>
        </p:spPr>
      </p:pic>
      <p:pic>
        <p:nvPicPr>
          <p:cNvPr id="7" name="Picture 6" descr="A baby sitting on a large teddy bear&#10;&#10;AI-generated content may be incorrect.">
            <a:extLst>
              <a:ext uri="{FF2B5EF4-FFF2-40B4-BE49-F238E27FC236}">
                <a16:creationId xmlns:a16="http://schemas.microsoft.com/office/drawing/2014/main" id="{AB761C7F-C92E-54C2-D834-5F97D7605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323" y="883376"/>
            <a:ext cx="3417570" cy="4556759"/>
          </a:xfrm>
          <a:prstGeom prst="rect">
            <a:avLst/>
          </a:prstGeom>
        </p:spPr>
      </p:pic>
      <p:sp>
        <p:nvSpPr>
          <p:cNvPr id="2" name="Slide Number Placeholder 1">
            <a:extLst>
              <a:ext uri="{FF2B5EF4-FFF2-40B4-BE49-F238E27FC236}">
                <a16:creationId xmlns:a16="http://schemas.microsoft.com/office/drawing/2014/main" id="{64FFAF20-A564-531A-6767-212D2DCFC24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8202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76263" y="935038"/>
            <a:ext cx="8088312" cy="585787"/>
          </a:xfrm>
          <a:prstGeom prst="rect">
            <a:avLst/>
          </a:prstGeom>
          <a:noFill/>
          <a:ln w="12700">
            <a:noFill/>
            <a:miter lim="800000"/>
            <a:headEnd type="none" w="sm" len="sm"/>
            <a:tailEnd type="none" w="sm" len="sm"/>
          </a:ln>
        </p:spPr>
        <p:txBody>
          <a:bodyPr>
            <a:spAutoFit/>
          </a:bodyPr>
          <a:lstStyle/>
          <a:p>
            <a:pPr algn="ctr" defTabSz="912813" eaLnBrk="0" hangingPunct="0">
              <a:spcBef>
                <a:spcPct val="50000"/>
              </a:spcBef>
            </a:pPr>
            <a:r>
              <a:rPr lang="en-US" altLang="ja-JP" sz="3200" b="1" i="1" dirty="0">
                <a:solidFill>
                  <a:srgbClr val="0070C0"/>
                </a:solidFill>
                <a:latin typeface="+mj-lt"/>
                <a:cs typeface="Times New Roman" pitchFamily="18" charset="0"/>
              </a:rPr>
              <a:t>Additional Ideas</a:t>
            </a:r>
            <a:endParaRPr lang="en-US" altLang="ja-JP" sz="3200" i="1" dirty="0">
              <a:solidFill>
                <a:srgbClr val="0070C0"/>
              </a:solidFill>
              <a:latin typeface="+mj-lt"/>
              <a:cs typeface="Times New Roman" pitchFamily="18" charset="0"/>
            </a:endParaRPr>
          </a:p>
        </p:txBody>
      </p:sp>
      <p:sp>
        <p:nvSpPr>
          <p:cNvPr id="26627" name="Text Box 3"/>
          <p:cNvSpPr txBox="1">
            <a:spLocks noChangeArrowheads="1"/>
          </p:cNvSpPr>
          <p:nvPr/>
        </p:nvSpPr>
        <p:spPr bwMode="auto">
          <a:xfrm>
            <a:off x="849426" y="1779686"/>
            <a:ext cx="5163447" cy="5109091"/>
          </a:xfrm>
          <a:prstGeom prst="rect">
            <a:avLst/>
          </a:prstGeom>
          <a:noFill/>
          <a:ln w="12700">
            <a:noFill/>
            <a:miter lim="800000"/>
            <a:headEnd type="none" w="sm" len="sm"/>
            <a:tailEnd type="none" w="sm" len="sm"/>
          </a:ln>
        </p:spPr>
        <p:txBody>
          <a:bodyPr wrap="square">
            <a:spAutoFit/>
          </a:bodyPr>
          <a:lstStyle/>
          <a:p>
            <a:pPr marL="347663" lvl="1" indent="-347663" defTabSz="912813" eaLnBrk="0" hangingPunct="0">
              <a:spcBef>
                <a:spcPts val="0"/>
              </a:spcBef>
              <a:spcAft>
                <a:spcPts val="600"/>
              </a:spcAft>
              <a:buSzPct val="125000"/>
              <a:buFont typeface="Arial" pitchFamily="34" charset="0"/>
              <a:buChar char="•"/>
            </a:pPr>
            <a:r>
              <a:rPr lang="en-US" altLang="ja-JP" dirty="0">
                <a:latin typeface="+mn-lt"/>
                <a:cs typeface="Times New Roman" pitchFamily="18" charset="0"/>
              </a:rPr>
              <a:t>Review the requirements for awards</a:t>
            </a:r>
          </a:p>
          <a:p>
            <a:pPr marL="347663" lvl="1" indent="-347663" defTabSz="912813" eaLnBrk="0" hangingPunct="0">
              <a:spcBef>
                <a:spcPts val="0"/>
              </a:spcBef>
              <a:spcAft>
                <a:spcPts val="600"/>
              </a:spcAft>
              <a:buSzPct val="125000"/>
              <a:buFont typeface="Arial" pitchFamily="34" charset="0"/>
              <a:buChar char="•"/>
            </a:pPr>
            <a:r>
              <a:rPr lang="en-US" altLang="ja-JP" dirty="0">
                <a:latin typeface="+mn-lt"/>
                <a:cs typeface="Times New Roman" pitchFamily="18" charset="0"/>
              </a:rPr>
              <a:t>Talk about service activity reports and the importance</a:t>
            </a:r>
          </a:p>
          <a:p>
            <a:pPr marL="347663" lvl="1" indent="-347663" defTabSz="912813" eaLnBrk="0" hangingPunct="0">
              <a:spcBef>
                <a:spcPts val="0"/>
              </a:spcBef>
              <a:spcAft>
                <a:spcPts val="600"/>
              </a:spcAft>
              <a:buSzPct val="125000"/>
              <a:buFont typeface="Arial" pitchFamily="34" charset="0"/>
              <a:buChar char="•"/>
            </a:pPr>
            <a:r>
              <a:rPr lang="en-US" altLang="ja-JP" dirty="0">
                <a:latin typeface="+mn-lt"/>
                <a:cs typeface="Times New Roman" pitchFamily="18" charset="0"/>
              </a:rPr>
              <a:t>Share information</a:t>
            </a:r>
          </a:p>
          <a:p>
            <a:pPr marL="347663" lvl="1" indent="-347663" defTabSz="912813" eaLnBrk="0" hangingPunct="0">
              <a:spcBef>
                <a:spcPts val="0"/>
              </a:spcBef>
              <a:spcAft>
                <a:spcPts val="600"/>
              </a:spcAft>
              <a:buSzPct val="125000"/>
              <a:buFont typeface="Arial" pitchFamily="34" charset="0"/>
              <a:buChar char="•"/>
            </a:pPr>
            <a:r>
              <a:rPr lang="en-US" altLang="ja-JP" dirty="0">
                <a:latin typeface="+mn-lt"/>
                <a:cs typeface="Times New Roman" pitchFamily="18" charset="0"/>
              </a:rPr>
              <a:t>Visit clubs outside zone</a:t>
            </a:r>
          </a:p>
          <a:p>
            <a:pPr marL="347663" lvl="1" indent="-347663" defTabSz="912813" eaLnBrk="0" hangingPunct="0">
              <a:spcBef>
                <a:spcPts val="0"/>
              </a:spcBef>
              <a:spcAft>
                <a:spcPts val="600"/>
              </a:spcAft>
              <a:buSzPct val="125000"/>
              <a:buFont typeface="Arial" pitchFamily="34" charset="0"/>
              <a:buChar char="•"/>
            </a:pPr>
            <a:r>
              <a:rPr lang="en-US" altLang="ja-JP" dirty="0">
                <a:latin typeface="+mn-lt"/>
                <a:cs typeface="Times New Roman" pitchFamily="18" charset="0"/>
              </a:rPr>
              <a:t>Remind clubs that they should audit their accounts at least once a year</a:t>
            </a:r>
          </a:p>
          <a:p>
            <a:pPr marL="347663" lvl="1" indent="-347663" defTabSz="912813" eaLnBrk="0" hangingPunct="0">
              <a:spcBef>
                <a:spcPts val="0"/>
              </a:spcBef>
              <a:spcAft>
                <a:spcPts val="600"/>
              </a:spcAft>
              <a:buSzPct val="125000"/>
              <a:buFont typeface="Arial" pitchFamily="34" charset="0"/>
              <a:buChar char="•"/>
            </a:pPr>
            <a:r>
              <a:rPr lang="en-US" altLang="ja-JP" dirty="0">
                <a:latin typeface="+mn-lt"/>
                <a:cs typeface="Times New Roman" pitchFamily="18" charset="0"/>
              </a:rPr>
              <a:t>Encourages clubs to provide a financial report at every board meeting</a:t>
            </a:r>
          </a:p>
          <a:p>
            <a:pPr marL="0" lvl="1" indent="0" defTabSz="912813" eaLnBrk="0" hangingPunct="0">
              <a:spcBef>
                <a:spcPts val="0"/>
              </a:spcBef>
              <a:spcAft>
                <a:spcPts val="600"/>
              </a:spcAft>
              <a:buSzPct val="125000"/>
            </a:pPr>
            <a:endParaRPr lang="en-US" altLang="ja-JP" dirty="0">
              <a:latin typeface="+mn-lt"/>
              <a:cs typeface="Times New Roman" pitchFamily="18" charset="0"/>
            </a:endParaRPr>
          </a:p>
          <a:p>
            <a:pPr marL="234950" indent="-234950" defTabSz="912813" eaLnBrk="0" hangingPunct="0">
              <a:spcBef>
                <a:spcPct val="50000"/>
              </a:spcBef>
              <a:buFontTx/>
              <a:buChar char="•"/>
            </a:pPr>
            <a:endParaRPr lang="en-US" altLang="ja-JP" sz="1800" dirty="0">
              <a:latin typeface="Calibri" pitchFamily="34" charset="0"/>
              <a:hlinkClick r:id="rId3"/>
            </a:endParaRPr>
          </a:p>
        </p:txBody>
      </p:sp>
      <p:sp>
        <p:nvSpPr>
          <p:cNvPr id="26628" name="Slide Number Placeholder 6"/>
          <p:cNvSpPr>
            <a:spLocks noGrp="1"/>
          </p:cNvSpPr>
          <p:nvPr>
            <p:ph type="sldNum" sz="quarter" idx="12"/>
          </p:nvPr>
        </p:nvSpPr>
        <p:spPr bwMode="auto">
          <a:noFill/>
          <a:ln>
            <a:miter lim="800000"/>
            <a:headEnd/>
            <a:tailEnd/>
          </a:ln>
        </p:spPr>
        <p:txBody>
          <a:bodyPr/>
          <a:lstStyle/>
          <a:p>
            <a:fld id="{CF445160-1297-499A-9D3F-31A2C8342148}" type="slidenum">
              <a:rPr kumimoji="0" lang="en-US" altLang="ja-JP"/>
              <a:pPr/>
              <a:t>30</a:t>
            </a:fld>
            <a:endParaRPr kumimoji="0" lang="en-US" altLang="ja-JP"/>
          </a:p>
        </p:txBody>
      </p:sp>
      <p:pic>
        <p:nvPicPr>
          <p:cNvPr id="26629" name="Picture 6"/>
          <p:cNvPicPr>
            <a:picLocks noChangeAspect="1" noChangeArrowheads="1"/>
          </p:cNvPicPr>
          <p:nvPr/>
        </p:nvPicPr>
        <p:blipFill>
          <a:blip r:embed="rId4"/>
          <a:srcRect/>
          <a:stretch>
            <a:fillRect/>
          </a:stretch>
        </p:blipFill>
        <p:spPr bwMode="auto">
          <a:xfrm>
            <a:off x="6248722" y="1931221"/>
            <a:ext cx="1561777" cy="1704067"/>
          </a:xfrm>
          <a:prstGeom prst="rect">
            <a:avLst/>
          </a:prstGeom>
          <a:noFill/>
          <a:ln w="9525">
            <a:noFill/>
            <a:miter lim="800000"/>
            <a:headEnd/>
            <a:tailEnd/>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noFill/>
          <a:ln>
            <a:miter lim="800000"/>
            <a:headEnd/>
            <a:tailEnd/>
          </a:ln>
        </p:spPr>
        <p:txBody>
          <a:bodyPr/>
          <a:lstStyle/>
          <a:p>
            <a:fld id="{89E8C1C8-11BC-4A1A-97C7-754E2E24D2BC}" type="slidenum">
              <a:rPr lang="ja-JP" altLang="en-US"/>
              <a:pPr/>
              <a:t>31</a:t>
            </a:fld>
            <a:endParaRPr lang="ja-JP"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028" y="3023701"/>
            <a:ext cx="3760615" cy="2820462"/>
          </a:xfrm>
          <a:prstGeom prst="rect">
            <a:avLst/>
          </a:prstGeom>
          <a:effectLst>
            <a:outerShdw blurRad="50800" dist="38100" dir="5400000" algn="t" rotWithShape="0">
              <a:prstClr val="black">
                <a:alpha val="40000"/>
              </a:prstClr>
            </a:outerShdw>
          </a:effectLst>
        </p:spPr>
      </p:pic>
      <p:sp>
        <p:nvSpPr>
          <p:cNvPr id="3" name="Content Placeholder 2"/>
          <p:cNvSpPr>
            <a:spLocks noGrp="1"/>
          </p:cNvSpPr>
          <p:nvPr>
            <p:ph idx="1"/>
          </p:nvPr>
        </p:nvSpPr>
        <p:spPr>
          <a:xfrm>
            <a:off x="505619" y="1709058"/>
            <a:ext cx="8229600" cy="500742"/>
          </a:xfrm>
        </p:spPr>
        <p:txBody>
          <a:bodyPr/>
          <a:lstStyle/>
          <a:p>
            <a:pPr marL="0" indent="0" algn="ctr">
              <a:spcAft>
                <a:spcPts val="1200"/>
              </a:spcAft>
              <a:buNone/>
            </a:pPr>
            <a:r>
              <a:rPr lang="en-US" altLang="ja-JP" sz="2400" b="1" dirty="0">
                <a:solidFill>
                  <a:srgbClr val="0070C0"/>
                </a:solidFill>
                <a:ea typeface="STXihei" pitchFamily="2" charset="-122"/>
                <a:cs typeface="Times New Roman" pitchFamily="18" charset="0"/>
              </a:rPr>
              <a:t>Make it a Great Year and Celebrate Your Success!</a:t>
            </a:r>
          </a:p>
          <a:p>
            <a:pPr marL="0" indent="0" algn="ctr">
              <a:spcAft>
                <a:spcPts val="1200"/>
              </a:spcAft>
              <a:buNone/>
            </a:pPr>
            <a:r>
              <a:rPr lang="en-US" altLang="ja-JP" b="1" dirty="0">
                <a:solidFill>
                  <a:srgbClr val="0070C0"/>
                </a:solidFill>
                <a:ea typeface="STXihei" pitchFamily="2" charset="-122"/>
                <a:cs typeface="Times New Roman" pitchFamily="18" charset="0"/>
              </a:rPr>
              <a:t> </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3"/>
          <p:cNvSpPr>
            <a:spLocks noGrp="1"/>
          </p:cNvSpPr>
          <p:nvPr>
            <p:ph type="sldNum" sz="quarter" idx="12"/>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01A717EF-9BD1-489B-88E7-6ACA937B0AAD}" type="slidenum">
              <a:rPr lang="en-US" sz="1400"/>
              <a:pPr eaLnBrk="1" hangingPunct="1"/>
              <a:t>32</a:t>
            </a:fld>
            <a:endParaRPr lang="en-US" sz="1400"/>
          </a:p>
        </p:txBody>
      </p:sp>
      <p:pic>
        <p:nvPicPr>
          <p:cNvPr id="45063" name="Picture 5" descr="Go to Search Ho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16351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Line 6"/>
          <p:cNvSpPr>
            <a:spLocks noChangeShapeType="1"/>
          </p:cNvSpPr>
          <p:nvPr/>
        </p:nvSpPr>
        <p:spPr bwMode="auto">
          <a:xfrm>
            <a:off x="4800600" y="6172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Rectangle 7"/>
          <p:cNvSpPr>
            <a:spLocks noChangeArrowheads="1"/>
          </p:cNvSpPr>
          <p:nvPr/>
        </p:nvSpPr>
        <p:spPr bwMode="auto">
          <a:xfrm>
            <a:off x="1104900" y="1781175"/>
            <a:ext cx="7086600"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200" b="1" dirty="0">
                <a:solidFill>
                  <a:srgbClr val="333399"/>
                </a:solidFill>
                <a:latin typeface="Arial" charset="0"/>
              </a:rPr>
              <a:t>The Ten Commandments of Leadership for Lions</a:t>
            </a:r>
          </a:p>
          <a:p>
            <a:endParaRPr lang="en-US" sz="1600" b="1" dirty="0">
              <a:latin typeface="Arial" charset="0"/>
            </a:endParaRPr>
          </a:p>
          <a:p>
            <a:r>
              <a:rPr lang="en-US" sz="1800" b="1" dirty="0"/>
              <a:t>1.</a:t>
            </a:r>
            <a:r>
              <a:rPr lang="en-US" sz="1800" dirty="0"/>
              <a:t> </a:t>
            </a:r>
            <a:r>
              <a:rPr lang="en-US" sz="1800" dirty="0">
                <a:latin typeface="Arial" charset="0"/>
              </a:rPr>
              <a:t>People are illogical, unreasonable and self-centered.</a:t>
            </a:r>
          </a:p>
          <a:p>
            <a:r>
              <a:rPr lang="en-US" sz="1800" b="1" i="1" dirty="0">
                <a:solidFill>
                  <a:srgbClr val="FF0000"/>
                </a:solidFill>
                <a:latin typeface="Arial" charset="0"/>
              </a:rPr>
              <a:t>Love and trust them anyway.</a:t>
            </a:r>
            <a:endParaRPr lang="en-US" sz="1800" b="1" i="1" dirty="0">
              <a:latin typeface="Arial" charset="0"/>
            </a:endParaRPr>
          </a:p>
          <a:p>
            <a:r>
              <a:rPr lang="en-US" sz="1800" b="1" dirty="0"/>
              <a:t>2.</a:t>
            </a:r>
            <a:r>
              <a:rPr lang="en-US" sz="1800" dirty="0"/>
              <a:t> </a:t>
            </a:r>
            <a:r>
              <a:rPr lang="en-US" sz="1800" dirty="0">
                <a:latin typeface="Arial" charset="0"/>
              </a:rPr>
              <a:t>If you do good, people will accuse you of selfish ulterior motives.</a:t>
            </a:r>
          </a:p>
          <a:p>
            <a:r>
              <a:rPr lang="en-US" sz="1800" b="1" i="1" dirty="0">
                <a:solidFill>
                  <a:srgbClr val="FF0000"/>
                </a:solidFill>
                <a:latin typeface="Arial" charset="0"/>
              </a:rPr>
              <a:t>Do good anyway.</a:t>
            </a:r>
          </a:p>
          <a:p>
            <a:r>
              <a:rPr lang="en-US" sz="1800" b="1" dirty="0"/>
              <a:t>3.</a:t>
            </a:r>
            <a:r>
              <a:rPr lang="en-US" sz="1800" dirty="0"/>
              <a:t> </a:t>
            </a:r>
            <a:r>
              <a:rPr lang="en-US" sz="1800" dirty="0">
                <a:latin typeface="Arial" charset="0"/>
              </a:rPr>
              <a:t>If you are successful, you will win some false friends and true enemies.</a:t>
            </a:r>
          </a:p>
          <a:p>
            <a:r>
              <a:rPr lang="en-US" sz="1800" b="1" i="1" dirty="0">
                <a:solidFill>
                  <a:srgbClr val="FF0000"/>
                </a:solidFill>
                <a:latin typeface="Arial" charset="0"/>
              </a:rPr>
              <a:t>Do good anyway.</a:t>
            </a:r>
          </a:p>
          <a:p>
            <a:r>
              <a:rPr lang="en-US" sz="1800" b="1" dirty="0"/>
              <a:t>4.</a:t>
            </a:r>
            <a:r>
              <a:rPr lang="en-US" sz="1800" dirty="0"/>
              <a:t> </a:t>
            </a:r>
            <a:r>
              <a:rPr lang="en-US" sz="1800" dirty="0">
                <a:latin typeface="Arial" charset="0"/>
              </a:rPr>
              <a:t>The good you do today will be forgotten tomorrow.</a:t>
            </a:r>
          </a:p>
          <a:p>
            <a:r>
              <a:rPr lang="en-US" sz="1800" b="1" i="1" dirty="0">
                <a:solidFill>
                  <a:srgbClr val="FF0000"/>
                </a:solidFill>
                <a:latin typeface="Arial" charset="0"/>
              </a:rPr>
              <a:t>Do good anyway.</a:t>
            </a:r>
          </a:p>
          <a:p>
            <a:r>
              <a:rPr lang="en-US" sz="1800" b="1" dirty="0"/>
              <a:t>5.</a:t>
            </a:r>
            <a:r>
              <a:rPr lang="en-US" sz="1800" dirty="0"/>
              <a:t> </a:t>
            </a:r>
            <a:r>
              <a:rPr lang="en-US" sz="1800" dirty="0">
                <a:latin typeface="Arial" charset="0"/>
              </a:rPr>
              <a:t>Honesty and frankness will make you vulnerable.</a:t>
            </a:r>
          </a:p>
          <a:p>
            <a:r>
              <a:rPr lang="en-US" sz="1800" b="1" i="1" dirty="0">
                <a:solidFill>
                  <a:srgbClr val="FF0000"/>
                </a:solidFill>
                <a:latin typeface="Arial" charset="0"/>
              </a:rPr>
              <a:t>Be honest and frank anyway.</a:t>
            </a:r>
            <a:endParaRPr lang="en-US" sz="1800" b="1" i="1" dirty="0">
              <a:latin typeface="Arial" charset="0"/>
            </a:endParaRPr>
          </a:p>
        </p:txBody>
      </p:sp>
    </p:spTree>
    <p:extLst>
      <p:ext uri="{BB962C8B-B14F-4D97-AF65-F5344CB8AC3E}">
        <p14:creationId xmlns:p14="http://schemas.microsoft.com/office/powerpoint/2010/main" val="178037400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3"/>
          <p:cNvSpPr>
            <a:spLocks noGrp="1"/>
          </p:cNvSpPr>
          <p:nvPr>
            <p:ph type="sldNum" sz="quarter" idx="12"/>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26DAD418-3852-4BD6-857E-68A70FE07B0B}" type="slidenum">
              <a:rPr lang="en-US" sz="1400"/>
              <a:pPr eaLnBrk="1" hangingPunct="1"/>
              <a:t>33</a:t>
            </a:fld>
            <a:endParaRPr lang="en-US" sz="1400"/>
          </a:p>
        </p:txBody>
      </p:sp>
      <p:pic>
        <p:nvPicPr>
          <p:cNvPr id="46087" name="Picture 5" descr="Go to Search Ho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16351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Line 6"/>
          <p:cNvSpPr>
            <a:spLocks noChangeShapeType="1"/>
          </p:cNvSpPr>
          <p:nvPr/>
        </p:nvSpPr>
        <p:spPr bwMode="auto">
          <a:xfrm>
            <a:off x="4800600" y="6172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Rectangle 7"/>
          <p:cNvSpPr>
            <a:spLocks noChangeArrowheads="1"/>
          </p:cNvSpPr>
          <p:nvPr/>
        </p:nvSpPr>
        <p:spPr bwMode="auto">
          <a:xfrm>
            <a:off x="1066800" y="1793875"/>
            <a:ext cx="71628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200" b="1" dirty="0">
                <a:solidFill>
                  <a:srgbClr val="333399"/>
                </a:solidFill>
                <a:latin typeface="Arial" charset="0"/>
              </a:rPr>
              <a:t>The Ten Commandments of Leadership for Lions</a:t>
            </a:r>
          </a:p>
          <a:p>
            <a:endParaRPr lang="en-US" sz="1800" b="1" dirty="0">
              <a:latin typeface="Arial" charset="0"/>
            </a:endParaRPr>
          </a:p>
          <a:p>
            <a:r>
              <a:rPr lang="en-US" sz="1800" b="1" dirty="0"/>
              <a:t>6.</a:t>
            </a:r>
            <a:r>
              <a:rPr lang="en-US" sz="1800" dirty="0"/>
              <a:t> </a:t>
            </a:r>
            <a:r>
              <a:rPr lang="en-US" sz="1800" dirty="0">
                <a:latin typeface="Arial" charset="0"/>
              </a:rPr>
              <a:t>The biggest people with the biggest ideas can be shot down by the smallest people with the smallest ideas.</a:t>
            </a:r>
          </a:p>
          <a:p>
            <a:r>
              <a:rPr lang="en-US" sz="1800" b="1" i="1" dirty="0">
                <a:solidFill>
                  <a:srgbClr val="FF0000"/>
                </a:solidFill>
                <a:latin typeface="Arial" charset="0"/>
              </a:rPr>
              <a:t>Think big anyway.</a:t>
            </a:r>
          </a:p>
          <a:p>
            <a:r>
              <a:rPr lang="en-US" sz="1800" b="1" dirty="0"/>
              <a:t>7.</a:t>
            </a:r>
            <a:r>
              <a:rPr lang="en-US" sz="1800" dirty="0"/>
              <a:t> </a:t>
            </a:r>
            <a:r>
              <a:rPr lang="en-US" sz="1800" dirty="0">
                <a:latin typeface="Arial" charset="0"/>
              </a:rPr>
              <a:t>People favor underdogs, but follow top dogs.</a:t>
            </a:r>
          </a:p>
          <a:p>
            <a:r>
              <a:rPr lang="en-US" sz="1800" b="1" i="1" dirty="0">
                <a:solidFill>
                  <a:srgbClr val="FF0000"/>
                </a:solidFill>
                <a:latin typeface="Arial" charset="0"/>
              </a:rPr>
              <a:t>Fight for the underdog anyway.</a:t>
            </a:r>
          </a:p>
          <a:p>
            <a:r>
              <a:rPr lang="en-US" sz="1800" b="1" dirty="0"/>
              <a:t>8.</a:t>
            </a:r>
            <a:r>
              <a:rPr lang="en-US" sz="1800" dirty="0"/>
              <a:t> </a:t>
            </a:r>
            <a:r>
              <a:rPr lang="en-US" sz="1800" dirty="0">
                <a:latin typeface="Arial" charset="0"/>
              </a:rPr>
              <a:t>What you spend years building may be destroyed overnight.</a:t>
            </a:r>
          </a:p>
          <a:p>
            <a:r>
              <a:rPr lang="en-US" sz="1800" b="1" i="1" dirty="0">
                <a:solidFill>
                  <a:srgbClr val="FF0000"/>
                </a:solidFill>
                <a:latin typeface="Arial" charset="0"/>
              </a:rPr>
              <a:t>Build anyway!</a:t>
            </a:r>
          </a:p>
          <a:p>
            <a:r>
              <a:rPr lang="en-US" sz="1800" b="1" dirty="0"/>
              <a:t>9.</a:t>
            </a:r>
            <a:r>
              <a:rPr lang="en-US" sz="1800" dirty="0"/>
              <a:t> </a:t>
            </a:r>
            <a:r>
              <a:rPr lang="en-US" sz="1800" dirty="0">
                <a:latin typeface="Arial" charset="0"/>
              </a:rPr>
              <a:t>People really need help, but may attack you if you do help.</a:t>
            </a:r>
          </a:p>
          <a:p>
            <a:r>
              <a:rPr lang="en-US" sz="1800" b="1" i="1" dirty="0">
                <a:solidFill>
                  <a:srgbClr val="FF0000"/>
                </a:solidFill>
                <a:latin typeface="Arial" charset="0"/>
              </a:rPr>
              <a:t>Help people anyway.</a:t>
            </a:r>
            <a:endParaRPr lang="en-US" sz="1800" b="1" i="1" dirty="0">
              <a:latin typeface="Arial" charset="0"/>
            </a:endParaRPr>
          </a:p>
          <a:p>
            <a:r>
              <a:rPr lang="en-US" sz="1800" b="1" dirty="0"/>
              <a:t>10.</a:t>
            </a:r>
            <a:r>
              <a:rPr lang="en-US" sz="1800" dirty="0"/>
              <a:t> </a:t>
            </a:r>
            <a:r>
              <a:rPr lang="en-US" sz="1800" dirty="0">
                <a:latin typeface="Arial" charset="0"/>
              </a:rPr>
              <a:t>Give the world the best you got and you may get kicked in the teeth.</a:t>
            </a:r>
          </a:p>
          <a:p>
            <a:r>
              <a:rPr lang="en-US" sz="1800" b="1" i="1" dirty="0">
                <a:solidFill>
                  <a:srgbClr val="FF0000"/>
                </a:solidFill>
                <a:latin typeface="Arial" charset="0"/>
              </a:rPr>
              <a:t>Give the world the best you have anyway.</a:t>
            </a:r>
            <a:endParaRPr lang="en-US" sz="1800" b="1" i="1" dirty="0">
              <a:latin typeface="Arial" charset="0"/>
            </a:endParaRPr>
          </a:p>
        </p:txBody>
      </p:sp>
    </p:spTree>
    <p:extLst>
      <p:ext uri="{BB962C8B-B14F-4D97-AF65-F5344CB8AC3E}">
        <p14:creationId xmlns:p14="http://schemas.microsoft.com/office/powerpoint/2010/main" val="158253904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83017"/>
            <a:ext cx="7303770" cy="3416320"/>
          </a:xfrm>
          <a:prstGeom prst="rect">
            <a:avLst/>
          </a:prstGeom>
        </p:spPr>
        <p:txBody>
          <a:bodyPr wrap="square">
            <a:spAutoFit/>
          </a:bodyPr>
          <a:lstStyle/>
          <a:p>
            <a:r>
              <a:rPr lang="en-US" dirty="0"/>
              <a:t>•	Bland Memorial</a:t>
            </a:r>
          </a:p>
          <a:p>
            <a:r>
              <a:rPr lang="en-US" dirty="0"/>
              <a:t>•	Canine Companions</a:t>
            </a:r>
          </a:p>
          <a:p>
            <a:r>
              <a:rPr lang="en-US" dirty="0"/>
              <a:t>•	Diabetes Awareness</a:t>
            </a:r>
          </a:p>
          <a:p>
            <a:r>
              <a:rPr lang="en-US" dirty="0"/>
              <a:t>•	Environmental</a:t>
            </a:r>
          </a:p>
          <a:p>
            <a:r>
              <a:rPr lang="en-US" dirty="0"/>
              <a:t>•	Global Outreach / Club Twinning</a:t>
            </a:r>
          </a:p>
          <a:p>
            <a:r>
              <a:rPr lang="en-US" dirty="0"/>
              <a:t>•	Hearing Aid Bank Foundation</a:t>
            </a:r>
          </a:p>
          <a:p>
            <a:r>
              <a:rPr lang="en-US" dirty="0"/>
              <a:t>•	Hearing Conservation</a:t>
            </a:r>
          </a:p>
          <a:p>
            <a:r>
              <a:rPr lang="en-US" dirty="0"/>
              <a:t>•	International Relations</a:t>
            </a:r>
          </a:p>
          <a:p>
            <a:r>
              <a:rPr lang="en-US" dirty="0"/>
              <a:t>•	Leader Dogs for the Blind</a:t>
            </a:r>
          </a:p>
        </p:txBody>
      </p:sp>
    </p:spTree>
    <p:extLst>
      <p:ext uri="{BB962C8B-B14F-4D97-AF65-F5344CB8AC3E}">
        <p14:creationId xmlns:p14="http://schemas.microsoft.com/office/powerpoint/2010/main" val="81803742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670" y="1849193"/>
            <a:ext cx="7190349" cy="1569660"/>
          </a:xfrm>
          <a:prstGeom prst="rect">
            <a:avLst/>
          </a:prstGeom>
        </p:spPr>
        <p:txBody>
          <a:bodyPr wrap="square">
            <a:spAutoFit/>
          </a:bodyPr>
          <a:lstStyle/>
          <a:p>
            <a:r>
              <a:rPr lang="en-US" dirty="0"/>
              <a:t>•	Leo Clubs</a:t>
            </a:r>
          </a:p>
          <a:p>
            <a:r>
              <a:rPr lang="en-US" dirty="0"/>
              <a:t>•	LCIF</a:t>
            </a:r>
          </a:p>
          <a:p>
            <a:r>
              <a:rPr lang="en-US" dirty="0"/>
              <a:t>•	State Foundations</a:t>
            </a:r>
          </a:p>
          <a:p>
            <a:r>
              <a:rPr lang="en-US" dirty="0"/>
              <a:t>•	Eye Banks</a:t>
            </a:r>
          </a:p>
        </p:txBody>
      </p:sp>
    </p:spTree>
    <p:extLst>
      <p:ext uri="{BB962C8B-B14F-4D97-AF65-F5344CB8AC3E}">
        <p14:creationId xmlns:p14="http://schemas.microsoft.com/office/powerpoint/2010/main" val="246160819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98866"/>
            <a:ext cx="7222881" cy="2677656"/>
          </a:xfrm>
          <a:prstGeom prst="rect">
            <a:avLst/>
          </a:prstGeom>
        </p:spPr>
        <p:txBody>
          <a:bodyPr wrap="square">
            <a:spAutoFit/>
          </a:bodyPr>
          <a:lstStyle/>
          <a:p>
            <a:r>
              <a:rPr lang="en-US" dirty="0"/>
              <a:t>•	Peace Poster</a:t>
            </a:r>
          </a:p>
          <a:p>
            <a:r>
              <a:rPr lang="en-US" dirty="0"/>
              <a:t>•	Sight and Hearing Mobile Screening Units</a:t>
            </a:r>
          </a:p>
          <a:p>
            <a:r>
              <a:rPr lang="en-US" dirty="0"/>
              <a:t>•	Portable screening instruments</a:t>
            </a:r>
          </a:p>
          <a:p>
            <a:r>
              <a:rPr lang="en-US" dirty="0"/>
              <a:t>•	Special Needs Equipment</a:t>
            </a:r>
          </a:p>
          <a:p>
            <a:r>
              <a:rPr lang="en-US" dirty="0"/>
              <a:t>•	White Cane</a:t>
            </a:r>
          </a:p>
          <a:p>
            <a:r>
              <a:rPr lang="en-US" dirty="0"/>
              <a:t>•	Youth Camps and Exchange</a:t>
            </a:r>
          </a:p>
          <a:p>
            <a:endParaRPr lang="en-US" dirty="0"/>
          </a:p>
        </p:txBody>
      </p:sp>
    </p:spTree>
    <p:extLst>
      <p:ext uri="{BB962C8B-B14F-4D97-AF65-F5344CB8AC3E}">
        <p14:creationId xmlns:p14="http://schemas.microsoft.com/office/powerpoint/2010/main" val="291166426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220" y="1955327"/>
            <a:ext cx="7920990" cy="2862322"/>
          </a:xfrm>
          <a:prstGeom prst="rect">
            <a:avLst/>
          </a:prstGeom>
        </p:spPr>
        <p:txBody>
          <a:bodyPr wrap="square">
            <a:spAutoFit/>
          </a:bodyPr>
          <a:lstStyle/>
          <a:p>
            <a:r>
              <a:rPr lang="en-US" sz="3000" b="1" u="sng" dirty="0"/>
              <a:t>GLT:</a:t>
            </a:r>
            <a:r>
              <a:rPr lang="en-US" sz="3000" dirty="0"/>
              <a:t>  Identify candidates for the RLLI.  Plan and coordinate District Officer Training Schools.  Provide remedial and targeted training where needed within the District to assure that all Club and District Officers are functionally able to do their jobs well. </a:t>
            </a:r>
          </a:p>
        </p:txBody>
      </p:sp>
    </p:spTree>
    <p:extLst>
      <p:ext uri="{BB962C8B-B14F-4D97-AF65-F5344CB8AC3E}">
        <p14:creationId xmlns:p14="http://schemas.microsoft.com/office/powerpoint/2010/main" val="100136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390" y="1828800"/>
            <a:ext cx="7463790" cy="3323987"/>
          </a:xfrm>
          <a:prstGeom prst="rect">
            <a:avLst/>
          </a:prstGeom>
        </p:spPr>
        <p:txBody>
          <a:bodyPr wrap="square">
            <a:spAutoFit/>
          </a:bodyPr>
          <a:lstStyle/>
          <a:p>
            <a:r>
              <a:rPr lang="en-US" sz="3000" u="sng" dirty="0"/>
              <a:t>Visitation:</a:t>
            </a:r>
            <a:r>
              <a:rPr lang="en-US" sz="3000" dirty="0"/>
              <a:t>  Promote Fun and fellowship with the Clubs and District.  Encourage the exchange of ideas and traditions by promoting an environment of sharing and involvement between clubs and their members.  Schedule and coordinate the annual Visitation / Awards Dinner. </a:t>
            </a:r>
          </a:p>
        </p:txBody>
      </p:sp>
    </p:spTree>
    <p:extLst>
      <p:ext uri="{BB962C8B-B14F-4D97-AF65-F5344CB8AC3E}">
        <p14:creationId xmlns:p14="http://schemas.microsoft.com/office/powerpoint/2010/main" val="282828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F01E55-3FB6-2D4C-BFA4-32D93390DC93}"/>
              </a:ext>
            </a:extLst>
          </p:cNvPr>
          <p:cNvSpPr>
            <a:spLocks noGrp="1"/>
          </p:cNvSpPr>
          <p:nvPr>
            <p:ph type="body" idx="1"/>
          </p:nvPr>
        </p:nvSpPr>
        <p:spPr>
          <a:xfrm>
            <a:off x="2286000" y="2064156"/>
            <a:ext cx="5029200" cy="2896792"/>
          </a:xfrm>
        </p:spPr>
        <p:txBody>
          <a:bodyPr/>
          <a:lstStyle/>
          <a:p>
            <a:endParaRPr lang="en-US" sz="2400" dirty="0"/>
          </a:p>
          <a:p>
            <a:endParaRPr lang="en-US" sz="2400" dirty="0"/>
          </a:p>
          <a:p>
            <a:endParaRPr lang="en-US" sz="2400" dirty="0"/>
          </a:p>
          <a:p>
            <a:endParaRPr lang="en-US" sz="2400" dirty="0"/>
          </a:p>
          <a:p>
            <a:r>
              <a:rPr lang="en-US" sz="2400" dirty="0"/>
              <a:t>“If you have an </a:t>
            </a:r>
            <a:r>
              <a:rPr lang="en-US" sz="2400" b="1" dirty="0"/>
              <a:t>apple</a:t>
            </a:r>
            <a:r>
              <a:rPr lang="en-US" sz="2400" dirty="0"/>
              <a:t> and I have an </a:t>
            </a:r>
            <a:r>
              <a:rPr lang="en-US" sz="2400" b="1" dirty="0"/>
              <a:t>apple</a:t>
            </a:r>
            <a:r>
              <a:rPr lang="en-US" sz="2400" dirty="0"/>
              <a:t> and we exchange these </a:t>
            </a:r>
            <a:r>
              <a:rPr lang="en-US" sz="2400" b="1" dirty="0"/>
              <a:t>apples</a:t>
            </a:r>
            <a:r>
              <a:rPr lang="en-US" sz="2400" dirty="0"/>
              <a:t> then you and I will still each have one </a:t>
            </a:r>
            <a:r>
              <a:rPr lang="en-US" sz="2400" b="1" dirty="0"/>
              <a:t>apple</a:t>
            </a:r>
            <a:r>
              <a:rPr lang="en-US" sz="2400" dirty="0"/>
              <a:t>. But if you have an idea and I have an idea and we exchange these ideas, then each of us will have </a:t>
            </a:r>
            <a:r>
              <a:rPr lang="en-US" sz="2400" b="1" dirty="0"/>
              <a:t>two</a:t>
            </a:r>
            <a:r>
              <a:rPr lang="en-US" sz="2400" dirty="0"/>
              <a:t> ideas.”</a:t>
            </a:r>
          </a:p>
          <a:p>
            <a:r>
              <a:rPr lang="en-US" sz="2400" dirty="0"/>
              <a:t>		George Bernard Shaw</a:t>
            </a:r>
          </a:p>
        </p:txBody>
      </p:sp>
      <p:pic>
        <p:nvPicPr>
          <p:cNvPr id="1026" name="Picture 2">
            <a:extLst>
              <a:ext uri="{FF2B5EF4-FFF2-40B4-BE49-F238E27FC236}">
                <a16:creationId xmlns:a16="http://schemas.microsoft.com/office/drawing/2014/main" id="{292707AB-74BD-3141-B3F3-6803B7505A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69" y="2061466"/>
            <a:ext cx="1712251"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389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79438" y="1011238"/>
            <a:ext cx="8032750" cy="461962"/>
          </a:xfrm>
        </p:spPr>
        <p:txBody>
          <a:bodyPr/>
          <a:lstStyle/>
          <a:p>
            <a:r>
              <a:rPr lang="en-US" altLang="ja-JP" sz="3200" b="1" i="1" dirty="0">
                <a:solidFill>
                  <a:srgbClr val="0070C0"/>
                </a:solidFill>
                <a:cs typeface="Times New Roman" pitchFamily="18" charset="0"/>
              </a:rPr>
              <a:t>Today’s Objectives</a:t>
            </a:r>
          </a:p>
        </p:txBody>
      </p:sp>
      <p:sp>
        <p:nvSpPr>
          <p:cNvPr id="9219" name="Slide Number Placeholder 2"/>
          <p:cNvSpPr>
            <a:spLocks noGrp="1"/>
          </p:cNvSpPr>
          <p:nvPr>
            <p:ph type="sldNum" sz="quarter" idx="12"/>
          </p:nvPr>
        </p:nvSpPr>
        <p:spPr bwMode="auto">
          <a:noFill/>
          <a:ln>
            <a:miter lim="800000"/>
            <a:headEnd/>
            <a:tailEnd/>
          </a:ln>
        </p:spPr>
        <p:txBody>
          <a:bodyPr/>
          <a:lstStyle/>
          <a:p>
            <a:fld id="{400FD872-BD61-4951-BE2F-073E9DC02A91}" type="slidenum">
              <a:rPr lang="ja-JP" altLang="en-US"/>
              <a:pPr/>
              <a:t>4</a:t>
            </a:fld>
            <a:endParaRPr lang="ja-JP" altLang="en-US"/>
          </a:p>
        </p:txBody>
      </p:sp>
      <p:sp>
        <p:nvSpPr>
          <p:cNvPr id="4" name="Rectangle 3"/>
          <p:cNvSpPr>
            <a:spLocks noChangeArrowheads="1"/>
          </p:cNvSpPr>
          <p:nvPr/>
        </p:nvSpPr>
        <p:spPr bwMode="auto">
          <a:xfrm>
            <a:off x="581025" y="2081579"/>
            <a:ext cx="8026400" cy="3231654"/>
          </a:xfrm>
          <a:prstGeom prst="rect">
            <a:avLst/>
          </a:prstGeom>
          <a:noFill/>
          <a:ln w="9525">
            <a:noFill/>
            <a:miter lim="800000"/>
            <a:headEnd/>
            <a:tailEnd/>
          </a:ln>
        </p:spPr>
        <p:txBody>
          <a:bodyPr>
            <a:spAutoFit/>
          </a:bodyPr>
          <a:lstStyle/>
          <a:p>
            <a:pPr marL="685800" indent="-342900" defTabSz="465138">
              <a:spcBef>
                <a:spcPts val="1800"/>
              </a:spcBef>
              <a:buFont typeface="Arial" pitchFamily="34" charset="0"/>
              <a:buChar char="•"/>
            </a:pPr>
            <a:r>
              <a:rPr kumimoji="1" lang="en-US" altLang="ja-JP" i="1" dirty="0">
                <a:latin typeface="+mn-lt"/>
                <a:cs typeface="Times New Roman" pitchFamily="18" charset="0"/>
              </a:rPr>
              <a:t>Understand the </a:t>
            </a:r>
            <a:r>
              <a:rPr kumimoji="1" lang="en-US" altLang="ja-JP" b="1" i="1" dirty="0">
                <a:solidFill>
                  <a:srgbClr val="0070C0"/>
                </a:solidFill>
                <a:latin typeface="+mn-lt"/>
                <a:cs typeface="Times New Roman" pitchFamily="18" charset="0"/>
              </a:rPr>
              <a:t>Role</a:t>
            </a:r>
            <a:r>
              <a:rPr kumimoji="1" lang="en-US" altLang="ja-JP" i="1" dirty="0">
                <a:latin typeface="+mn-lt"/>
                <a:cs typeface="Times New Roman" pitchFamily="18" charset="0"/>
              </a:rPr>
              <a:t> of the Zone chairperson</a:t>
            </a:r>
          </a:p>
          <a:p>
            <a:pPr marL="685800" indent="-342900" defTabSz="465138">
              <a:spcBef>
                <a:spcPts val="1800"/>
              </a:spcBef>
              <a:buFont typeface="Arial" pitchFamily="34" charset="0"/>
              <a:buChar char="•"/>
            </a:pPr>
            <a:r>
              <a:rPr kumimoji="1" lang="en-US" altLang="ja-JP" i="1" dirty="0">
                <a:latin typeface="+mn-lt"/>
                <a:cs typeface="Times New Roman" pitchFamily="18" charset="0"/>
              </a:rPr>
              <a:t>Understand the </a:t>
            </a:r>
            <a:r>
              <a:rPr kumimoji="1" lang="en-US" altLang="ja-JP" b="1" i="1" dirty="0">
                <a:solidFill>
                  <a:srgbClr val="0070C0"/>
                </a:solidFill>
                <a:latin typeface="+mn-lt"/>
                <a:cs typeface="Times New Roman" pitchFamily="18" charset="0"/>
              </a:rPr>
              <a:t>Duties</a:t>
            </a:r>
            <a:r>
              <a:rPr kumimoji="1" lang="en-US" altLang="ja-JP" i="1" dirty="0">
                <a:latin typeface="+mn-lt"/>
                <a:cs typeface="Times New Roman" pitchFamily="18" charset="0"/>
              </a:rPr>
              <a:t> of the Zone Chairperson</a:t>
            </a:r>
          </a:p>
          <a:p>
            <a:pPr marL="685800" indent="-342900" defTabSz="465138">
              <a:spcBef>
                <a:spcPts val="1800"/>
              </a:spcBef>
              <a:buFont typeface="Arial" pitchFamily="34" charset="0"/>
              <a:buChar char="•"/>
            </a:pPr>
            <a:r>
              <a:rPr kumimoji="1" lang="en-US" altLang="ja-JP" i="1" dirty="0">
                <a:latin typeface="+mn-lt"/>
                <a:cs typeface="Times New Roman" pitchFamily="18" charset="0"/>
              </a:rPr>
              <a:t>Understand</a:t>
            </a:r>
            <a:r>
              <a:rPr kumimoji="1" lang="en-US" altLang="ja-JP" sz="1200" i="1" dirty="0">
                <a:solidFill>
                  <a:srgbClr val="003399"/>
                </a:solidFill>
                <a:latin typeface="+mn-lt"/>
                <a:cs typeface="Times New Roman" pitchFamily="18" charset="0"/>
              </a:rPr>
              <a:t> </a:t>
            </a:r>
            <a:r>
              <a:rPr kumimoji="1" lang="en-US" altLang="ja-JP" i="1" dirty="0">
                <a:latin typeface="+mn-lt"/>
                <a:cs typeface="Times New Roman" pitchFamily="18" charset="0"/>
              </a:rPr>
              <a:t>your role as an active member of the  </a:t>
            </a:r>
            <a:r>
              <a:rPr kumimoji="1" lang="en-US" altLang="ja-JP" b="1" i="1" dirty="0">
                <a:solidFill>
                  <a:srgbClr val="0070C0"/>
                </a:solidFill>
                <a:latin typeface="+mn-lt"/>
                <a:cs typeface="Times New Roman" pitchFamily="18" charset="0"/>
              </a:rPr>
              <a:t>DG’s Team</a:t>
            </a:r>
            <a:endParaRPr kumimoji="1" lang="en-US" altLang="ja-JP" i="1" dirty="0">
              <a:latin typeface="+mn-lt"/>
              <a:cs typeface="Times New Roman" pitchFamily="18" charset="0"/>
            </a:endParaRPr>
          </a:p>
          <a:p>
            <a:pPr marL="685800" indent="-342900" defTabSz="465138">
              <a:spcBef>
                <a:spcPts val="1800"/>
              </a:spcBef>
              <a:buFont typeface="Arial" pitchFamily="34" charset="0"/>
              <a:buChar char="•"/>
            </a:pPr>
            <a:r>
              <a:rPr kumimoji="1" lang="en-US" altLang="ja-JP" i="1" dirty="0">
                <a:latin typeface="+mn-lt"/>
                <a:cs typeface="Times New Roman" pitchFamily="18" charset="0"/>
              </a:rPr>
              <a:t>Learn of the </a:t>
            </a:r>
            <a:r>
              <a:rPr kumimoji="1" lang="en-US" altLang="ja-JP" b="1" i="1" dirty="0">
                <a:solidFill>
                  <a:srgbClr val="0070C0"/>
                </a:solidFill>
                <a:latin typeface="+mn-lt"/>
                <a:cs typeface="Times New Roman" pitchFamily="18" charset="0"/>
              </a:rPr>
              <a:t>Tools Available </a:t>
            </a:r>
            <a:r>
              <a:rPr kumimoji="1" lang="en-US" altLang="ja-JP" i="1" dirty="0">
                <a:latin typeface="+mn-lt"/>
                <a:cs typeface="Times New Roman" pitchFamily="18" charset="0"/>
              </a:rPr>
              <a:t>for the Zone Chairperson</a:t>
            </a:r>
          </a:p>
          <a:p>
            <a:pPr marL="685800" indent="-342900" defTabSz="465138">
              <a:spcBef>
                <a:spcPts val="1800"/>
              </a:spcBef>
              <a:buFont typeface="Arial" pitchFamily="34" charset="0"/>
              <a:buChar char="•"/>
            </a:pPr>
            <a:r>
              <a:rPr kumimoji="1" lang="en-US" altLang="ja-JP" i="1" dirty="0">
                <a:latin typeface="+mn-lt"/>
                <a:cs typeface="Times New Roman" pitchFamily="18" charset="0"/>
              </a:rPr>
              <a:t>Share </a:t>
            </a:r>
            <a:r>
              <a:rPr kumimoji="1" lang="en-US" altLang="ja-JP" b="1" i="1" dirty="0">
                <a:solidFill>
                  <a:srgbClr val="0070C0"/>
                </a:solidFill>
                <a:latin typeface="+mn-lt"/>
                <a:cs typeface="Times New Roman" pitchFamily="18" charset="0"/>
              </a:rPr>
              <a:t>Best Practices </a:t>
            </a:r>
            <a:r>
              <a:rPr kumimoji="1" lang="en-US" altLang="ja-JP" i="1" dirty="0">
                <a:latin typeface="+mn-lt"/>
                <a:cs typeface="Times New Roman" pitchFamily="18" charset="0"/>
              </a:rPr>
              <a:t>within small-group discussions</a:t>
            </a:r>
            <a:endParaRPr lang="en-US" altLang="ja-JP" i="1" dirty="0">
              <a:latin typeface="+mn-lt"/>
              <a:cs typeface="Times New Roman" pitchFamily="18" charset="0"/>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DAD6-5499-8943-143F-9A0B6554A07E}"/>
              </a:ext>
            </a:extLst>
          </p:cNvPr>
          <p:cNvSpPr>
            <a:spLocks noGrp="1"/>
          </p:cNvSpPr>
          <p:nvPr>
            <p:ph type="title"/>
          </p:nvPr>
        </p:nvSpPr>
        <p:spPr>
          <a:xfrm>
            <a:off x="628650" y="1131094"/>
            <a:ext cx="7886700" cy="481307"/>
          </a:xfrm>
        </p:spPr>
        <p:txBody>
          <a:bodyPr>
            <a:normAutofit/>
          </a:bodyPr>
          <a:lstStyle/>
          <a:p>
            <a:pPr algn="ctr"/>
            <a:r>
              <a:rPr lang="en-US" sz="2700" dirty="0">
                <a:latin typeface="Arial" panose="020B0604020202020204" pitchFamily="34" charset="0"/>
                <a:cs typeface="Arial" panose="020B0604020202020204" pitchFamily="34" charset="0"/>
              </a:rPr>
              <a:t>Four of the Hardest things to say</a:t>
            </a:r>
          </a:p>
        </p:txBody>
      </p:sp>
      <p:sp>
        <p:nvSpPr>
          <p:cNvPr id="3" name="Content Placeholder 2">
            <a:extLst>
              <a:ext uri="{FF2B5EF4-FFF2-40B4-BE49-F238E27FC236}">
                <a16:creationId xmlns:a16="http://schemas.microsoft.com/office/drawing/2014/main" id="{259DBDC8-0D32-3A6F-D686-541A92706CB5}"/>
              </a:ext>
            </a:extLst>
          </p:cNvPr>
          <p:cNvSpPr>
            <a:spLocks noGrp="1"/>
          </p:cNvSpPr>
          <p:nvPr>
            <p:ph idx="1"/>
          </p:nvPr>
        </p:nvSpPr>
        <p:spPr/>
        <p:txBody>
          <a:bodyPr/>
          <a:lstStyle/>
          <a:p>
            <a:pPr marL="385763" indent="-385763">
              <a:buFont typeface="+mj-lt"/>
              <a:buAutoNum type="arabicPeriod"/>
            </a:pPr>
            <a:r>
              <a:rPr lang="en-US" dirty="0"/>
              <a:t>I am sorry.</a:t>
            </a:r>
          </a:p>
          <a:p>
            <a:pPr marL="385763" indent="-385763">
              <a:buFont typeface="+mj-lt"/>
              <a:buAutoNum type="arabicPeriod"/>
            </a:pPr>
            <a:r>
              <a:rPr lang="en-US" dirty="0"/>
              <a:t>I was wrong.</a:t>
            </a:r>
          </a:p>
          <a:p>
            <a:pPr marL="385763" indent="-385763">
              <a:buFont typeface="+mj-lt"/>
              <a:buAutoNum type="arabicPeriod"/>
            </a:pPr>
            <a:r>
              <a:rPr lang="en-US" dirty="0"/>
              <a:t>I need help.</a:t>
            </a:r>
          </a:p>
          <a:p>
            <a:pPr marL="385763" indent="-385763">
              <a:buFont typeface="+mj-lt"/>
              <a:buAutoNum type="arabicPeriod"/>
            </a:pPr>
            <a:r>
              <a:rPr lang="en-US" dirty="0"/>
              <a:t>Worcestershire sauce</a:t>
            </a:r>
          </a:p>
        </p:txBody>
      </p:sp>
    </p:spTree>
    <p:extLst>
      <p:ext uri="{BB962C8B-B14F-4D97-AF65-F5344CB8AC3E}">
        <p14:creationId xmlns:p14="http://schemas.microsoft.com/office/powerpoint/2010/main" val="269730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763C0F-C519-0589-AE61-C89C3CBEC259}"/>
              </a:ext>
            </a:extLst>
          </p:cNvPr>
          <p:cNvSpPr>
            <a:spLocks noGrp="1"/>
          </p:cNvSpPr>
          <p:nvPr>
            <p:ph type="sldNum" sz="quarter" idx="12"/>
          </p:nvPr>
        </p:nvSpPr>
        <p:spPr/>
        <p:txBody>
          <a:bodyPr/>
          <a:lstStyle/>
          <a:p>
            <a:fld id="{2B4C19F0-4231-41C1-9E42-D55EDBA23ACD}" type="slidenum">
              <a:rPr lang="ja-JP" altLang="en-US" smtClean="0"/>
              <a:pPr/>
              <a:t>41</a:t>
            </a:fld>
            <a:endParaRPr lang="ja-JP" altLang="en-US"/>
          </a:p>
        </p:txBody>
      </p:sp>
      <p:sp>
        <p:nvSpPr>
          <p:cNvPr id="3" name="TextBox 2">
            <a:extLst>
              <a:ext uri="{FF2B5EF4-FFF2-40B4-BE49-F238E27FC236}">
                <a16:creationId xmlns:a16="http://schemas.microsoft.com/office/drawing/2014/main" id="{D2728C2F-E3C3-3681-EEAA-DD56756750FC}"/>
              </a:ext>
            </a:extLst>
          </p:cNvPr>
          <p:cNvSpPr txBox="1"/>
          <p:nvPr/>
        </p:nvSpPr>
        <p:spPr>
          <a:xfrm>
            <a:off x="3226118" y="3075057"/>
            <a:ext cx="2691763"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70455854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9481-C602-FF08-EE46-33688D480AB6}"/>
              </a:ext>
            </a:extLst>
          </p:cNvPr>
          <p:cNvSpPr>
            <a:spLocks noGrp="1"/>
          </p:cNvSpPr>
          <p:nvPr>
            <p:ph type="title"/>
          </p:nvPr>
        </p:nvSpPr>
        <p:spPr>
          <a:xfrm>
            <a:off x="4995219" y="1618488"/>
            <a:ext cx="3687009" cy="1097280"/>
          </a:xfrm>
        </p:spPr>
        <p:txBody>
          <a:bodyPr anchor="t">
            <a:normAutofit/>
          </a:bodyPr>
          <a:lstStyle/>
          <a:p>
            <a:pPr algn="ctr"/>
            <a:r>
              <a:rPr lang="en-US" sz="2325" dirty="0"/>
              <a:t>2026-27 MD24-L</a:t>
            </a:r>
            <a:br>
              <a:rPr lang="en-US" sz="2325" dirty="0"/>
            </a:br>
            <a:r>
              <a:rPr lang="en-US" sz="2325" dirty="0"/>
              <a:t>Theme</a:t>
            </a:r>
          </a:p>
        </p:txBody>
      </p:sp>
      <p:pic>
        <p:nvPicPr>
          <p:cNvPr id="5" name="Picture Placeholder 4">
            <a:extLst>
              <a:ext uri="{FF2B5EF4-FFF2-40B4-BE49-F238E27FC236}">
                <a16:creationId xmlns:a16="http://schemas.microsoft.com/office/drawing/2014/main" id="{9ABCA587-9831-A4CC-E195-ED09F7882F26}"/>
              </a:ext>
            </a:extLst>
          </p:cNvPr>
          <p:cNvPicPr>
            <a:picLocks noGrp="1" noChangeAspect="1"/>
          </p:cNvPicPr>
          <p:nvPr>
            <p:ph type="pic" sz="quarter" idx="18"/>
          </p:nvPr>
        </p:nvPicPr>
        <p:blipFill>
          <a:blip r:embed="rId2"/>
          <a:srcRect l="15" r="15"/>
          <a:stretch/>
        </p:blipFill>
        <p:spPr>
          <a:xfrm>
            <a:off x="1" y="1192267"/>
            <a:ext cx="4710899" cy="4808483"/>
          </a:xfrm>
          <a:prstGeom prst="rect">
            <a:avLst/>
          </a:prstGeom>
          <a:noFill/>
        </p:spPr>
      </p:pic>
      <p:sp>
        <p:nvSpPr>
          <p:cNvPr id="3" name="Subtitle 2">
            <a:extLst>
              <a:ext uri="{FF2B5EF4-FFF2-40B4-BE49-F238E27FC236}">
                <a16:creationId xmlns:a16="http://schemas.microsoft.com/office/drawing/2014/main" id="{3B5DF1D7-F80D-36B7-F1B7-0DE139A28296}"/>
              </a:ext>
            </a:extLst>
          </p:cNvPr>
          <p:cNvSpPr>
            <a:spLocks noGrp="1"/>
          </p:cNvSpPr>
          <p:nvPr>
            <p:ph sz="quarter" idx="14"/>
          </p:nvPr>
        </p:nvSpPr>
        <p:spPr>
          <a:xfrm>
            <a:off x="5314950" y="2576203"/>
            <a:ext cx="3374136" cy="1742705"/>
          </a:xfrm>
        </p:spPr>
        <p:txBody>
          <a:bodyPr anchor="b">
            <a:normAutofit fontScale="55000" lnSpcReduction="20000"/>
          </a:bodyPr>
          <a:lstStyle/>
          <a:p>
            <a:pPr marL="0" indent="0">
              <a:buNone/>
            </a:pPr>
            <a:endParaRPr lang="en-US" sz="1500" b="1" dirty="0">
              <a:latin typeface="Cambria" panose="02040503050406030204" pitchFamily="18" charset="0"/>
            </a:endParaRPr>
          </a:p>
          <a:p>
            <a:pPr marL="0" indent="0">
              <a:buNone/>
            </a:pPr>
            <a:r>
              <a:rPr lang="en-US" sz="2700" b="1" dirty="0">
                <a:latin typeface="Cambria" panose="02040503050406030204" pitchFamily="18" charset="0"/>
              </a:rPr>
              <a:t>“Dare To…” is a powerful call to action. It challenges us to dare to lead with courage, dare to innovate, dare to change, dare to embrace challenges, and dare to envision a future bigger than ourselves. </a:t>
            </a:r>
          </a:p>
          <a:p>
            <a:pPr marL="0" indent="0">
              <a:buNone/>
            </a:pPr>
            <a:endParaRPr lang="en-US" dirty="0"/>
          </a:p>
        </p:txBody>
      </p:sp>
    </p:spTree>
    <p:extLst>
      <p:ext uri="{BB962C8B-B14F-4D97-AF65-F5344CB8AC3E}">
        <p14:creationId xmlns:p14="http://schemas.microsoft.com/office/powerpoint/2010/main" val="469483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51F-8C87-C38F-CAA4-5A89C87DD356}"/>
              </a:ext>
            </a:extLst>
          </p:cNvPr>
          <p:cNvSpPr>
            <a:spLocks noGrp="1"/>
          </p:cNvSpPr>
          <p:nvPr>
            <p:ph type="title"/>
          </p:nvPr>
        </p:nvSpPr>
        <p:spPr>
          <a:xfrm>
            <a:off x="548640" y="3771900"/>
            <a:ext cx="2737101" cy="1536192"/>
          </a:xfrm>
        </p:spPr>
        <p:txBody>
          <a:bodyPr anchor="t">
            <a:normAutofit/>
          </a:bodyPr>
          <a:lstStyle/>
          <a:p>
            <a:r>
              <a:rPr lang="en-US" dirty="0"/>
              <a:t>Every Month a new word will be added to “Dare To…”</a:t>
            </a:r>
          </a:p>
        </p:txBody>
      </p:sp>
      <p:pic>
        <p:nvPicPr>
          <p:cNvPr id="8" name="Picture Placeholder 7">
            <a:extLst>
              <a:ext uri="{FF2B5EF4-FFF2-40B4-BE49-F238E27FC236}">
                <a16:creationId xmlns:a16="http://schemas.microsoft.com/office/drawing/2014/main" id="{4FA4B3E9-B293-C54E-2EC0-63A01A703A44}"/>
              </a:ext>
            </a:extLst>
          </p:cNvPr>
          <p:cNvPicPr>
            <a:picLocks noGrp="1" noChangeAspect="1"/>
          </p:cNvPicPr>
          <p:nvPr>
            <p:ph type="pic" sz="quarter" idx="15"/>
          </p:nvPr>
        </p:nvPicPr>
        <p:blipFill>
          <a:blip r:embed="rId2"/>
          <a:srcRect l="767" r="767"/>
          <a:stretch>
            <a:fillRect/>
          </a:stretch>
        </p:blipFill>
        <p:spPr>
          <a:xfrm>
            <a:off x="548638" y="857250"/>
            <a:ext cx="2741482" cy="2841172"/>
          </a:xfrm>
          <a:prstGeom prst="rect">
            <a:avLst/>
          </a:prstGeom>
          <a:blipFill>
            <a:blip r:embed="rId3">
              <a:alphaModFix amt="70000"/>
            </a:blip>
            <a:stretch>
              <a:fillRect/>
            </a:stretch>
          </a:blipFill>
        </p:spPr>
      </p:pic>
      <p:sp>
        <p:nvSpPr>
          <p:cNvPr id="4" name="Content Placeholder 3">
            <a:extLst>
              <a:ext uri="{FF2B5EF4-FFF2-40B4-BE49-F238E27FC236}">
                <a16:creationId xmlns:a16="http://schemas.microsoft.com/office/drawing/2014/main" id="{643EDA34-EF30-4979-89F7-5D3C291B5386}"/>
              </a:ext>
            </a:extLst>
          </p:cNvPr>
          <p:cNvSpPr>
            <a:spLocks noGrp="1"/>
          </p:cNvSpPr>
          <p:nvPr>
            <p:ph sz="quarter" idx="14"/>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3861054" y="1385316"/>
            <a:ext cx="4821174" cy="3922776"/>
          </a:xfrm>
        </p:spPr>
        <p:txBody>
          <a:bodyPr>
            <a:normAutofit fontScale="62500" lnSpcReduction="20000"/>
          </a:bodyPr>
          <a:lstStyle/>
          <a:p>
            <a:pPr marL="0" indent="0">
              <a:spcBef>
                <a:spcPts val="1875"/>
              </a:spcBef>
              <a:buNone/>
            </a:pPr>
            <a:r>
              <a:rPr lang="en-US" sz="3375" b="1" dirty="0">
                <a:latin typeface="Cambria" panose="02040503050406030204" pitchFamily="18" charset="0"/>
              </a:rPr>
              <a:t>July 2026 – Dare To Lead</a:t>
            </a:r>
          </a:p>
          <a:p>
            <a:pPr marL="0" indent="0">
              <a:spcBef>
                <a:spcPts val="1875"/>
              </a:spcBef>
              <a:buNone/>
            </a:pPr>
            <a:r>
              <a:rPr lang="en-US" sz="3375" b="1" dirty="0">
                <a:latin typeface="Cambria" panose="02040503050406030204" pitchFamily="18" charset="0"/>
              </a:rPr>
              <a:t>August 2026 – Dare to Explore (Visitation) </a:t>
            </a:r>
          </a:p>
          <a:p>
            <a:pPr marL="0" indent="0">
              <a:spcBef>
                <a:spcPts val="1875"/>
              </a:spcBef>
              <a:buNone/>
            </a:pPr>
            <a:r>
              <a:rPr lang="en-US" sz="3375" b="1" dirty="0">
                <a:latin typeface="Cambria" panose="02040503050406030204" pitchFamily="18" charset="0"/>
              </a:rPr>
              <a:t>September 2026 Dare To Engage (Fall Conference)</a:t>
            </a:r>
          </a:p>
          <a:p>
            <a:pPr marL="0" indent="0">
              <a:spcBef>
                <a:spcPts val="1875"/>
              </a:spcBef>
              <a:buNone/>
            </a:pPr>
            <a:r>
              <a:rPr lang="en-US" sz="3375" b="1" dirty="0">
                <a:latin typeface="Cambria" panose="02040503050406030204" pitchFamily="18" charset="0"/>
              </a:rPr>
              <a:t>October 2026 – Dare To Roar</a:t>
            </a:r>
          </a:p>
          <a:p>
            <a:pPr marL="0" indent="0">
              <a:spcBef>
                <a:spcPts val="1875"/>
              </a:spcBef>
              <a:buNone/>
            </a:pPr>
            <a:r>
              <a:rPr lang="en-US" sz="3375" b="1" dirty="0">
                <a:latin typeface="Cambria" panose="02040503050406030204" pitchFamily="18" charset="0"/>
              </a:rPr>
              <a:t>November 2026 – Dare To Serve</a:t>
            </a:r>
          </a:p>
          <a:p>
            <a:pPr marL="0" indent="0">
              <a:spcBef>
                <a:spcPts val="1875"/>
              </a:spcBef>
              <a:buNone/>
            </a:pPr>
            <a:r>
              <a:rPr lang="en-US" sz="3375" b="1" dirty="0">
                <a:latin typeface="Cambria" panose="02040503050406030204" pitchFamily="18" charset="0"/>
              </a:rPr>
              <a:t>December 2026 Dare To Remember</a:t>
            </a:r>
          </a:p>
          <a:p>
            <a:pPr marL="0" indent="0">
              <a:spcBef>
                <a:spcPts val="1875"/>
              </a:spcBef>
              <a:buNone/>
            </a:pPr>
            <a:endParaRPr lang="en-US" sz="1050" b="1" dirty="0"/>
          </a:p>
        </p:txBody>
      </p:sp>
    </p:spTree>
    <p:extLst>
      <p:ext uri="{BB962C8B-B14F-4D97-AF65-F5344CB8AC3E}">
        <p14:creationId xmlns:p14="http://schemas.microsoft.com/office/powerpoint/2010/main" val="3336134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851B-7459-4E5D-525F-E5721596112E}"/>
              </a:ext>
            </a:extLst>
          </p:cNvPr>
          <p:cNvSpPr>
            <a:spLocks noGrp="1"/>
          </p:cNvSpPr>
          <p:nvPr>
            <p:ph type="title"/>
          </p:nvPr>
        </p:nvSpPr>
        <p:spPr/>
        <p:txBody>
          <a:bodyPr/>
          <a:lstStyle/>
          <a:p>
            <a:r>
              <a:rPr lang="en-US" dirty="0"/>
              <a:t>Every Month a new word will be added to “Dare To…”</a:t>
            </a:r>
          </a:p>
        </p:txBody>
      </p:sp>
      <p:sp>
        <p:nvSpPr>
          <p:cNvPr id="3" name="Picture Placeholder 2">
            <a:extLst>
              <a:ext uri="{FF2B5EF4-FFF2-40B4-BE49-F238E27FC236}">
                <a16:creationId xmlns:a16="http://schemas.microsoft.com/office/drawing/2014/main" id="{B69BD9F3-033D-B345-564E-BCCB0FE34229}"/>
              </a:ext>
            </a:extLst>
          </p:cNvPr>
          <p:cNvSpPr>
            <a:spLocks noGrp="1"/>
          </p:cNvSpPr>
          <p:nvPr>
            <p:ph type="pic" sz="quarter" idx="15"/>
          </p:nvPr>
        </p:nvSpPr>
        <p:spPr/>
        <p:txBody>
          <a:bodyPr/>
          <a:lstStyle/>
          <a:p>
            <a:endParaRPr lang="en-US"/>
          </a:p>
        </p:txBody>
      </p:sp>
      <p:sp>
        <p:nvSpPr>
          <p:cNvPr id="4" name="Content Placeholder 3">
            <a:extLst>
              <a:ext uri="{FF2B5EF4-FFF2-40B4-BE49-F238E27FC236}">
                <a16:creationId xmlns:a16="http://schemas.microsoft.com/office/drawing/2014/main" id="{F0B8F914-7636-DE2E-D80B-78ACFA10051D}"/>
              </a:ext>
            </a:extLst>
          </p:cNvPr>
          <p:cNvSpPr>
            <a:spLocks noGrp="1"/>
          </p:cNvSpPr>
          <p:nvPr>
            <p:ph sz="quarter" idx="14"/>
          </p:nvPr>
        </p:nvSpPr>
        <p:spPr>
          <a:xfrm>
            <a:off x="3714007" y="1079912"/>
            <a:ext cx="4968221" cy="3918857"/>
          </a:xfrm>
        </p:spPr>
        <p:txBody>
          <a:bodyPr>
            <a:normAutofit/>
          </a:bodyPr>
          <a:lstStyle/>
          <a:p>
            <a:pPr marL="0" indent="0">
              <a:buNone/>
            </a:pPr>
            <a:r>
              <a:rPr lang="en-US" sz="2100" b="1" dirty="0">
                <a:latin typeface="Cambria" panose="02040503050406030204" pitchFamily="18" charset="0"/>
              </a:rPr>
              <a:t>January 2027 Dare To Imagine (Mid- Winter</a:t>
            </a:r>
          </a:p>
          <a:p>
            <a:pPr marL="0" indent="0">
              <a:buNone/>
            </a:pPr>
            <a:r>
              <a:rPr lang="en-US" sz="2100" b="1" dirty="0">
                <a:latin typeface="Cambria" panose="02040503050406030204" pitchFamily="18" charset="0"/>
              </a:rPr>
              <a:t>February 2027 Dare To Inspire</a:t>
            </a:r>
          </a:p>
          <a:p>
            <a:pPr marL="0" indent="0">
              <a:buNone/>
            </a:pPr>
            <a:r>
              <a:rPr lang="en-US" sz="2100" b="1" dirty="0">
                <a:latin typeface="Cambria" panose="02040503050406030204" pitchFamily="18" charset="0"/>
              </a:rPr>
              <a:t>March 2027 Dare To Grow</a:t>
            </a:r>
          </a:p>
          <a:p>
            <a:pPr marL="0" indent="0">
              <a:buNone/>
            </a:pPr>
            <a:r>
              <a:rPr lang="en-US" sz="2100" b="1" dirty="0">
                <a:latin typeface="Cambria" panose="02040503050406030204" pitchFamily="18" charset="0"/>
              </a:rPr>
              <a:t>April 2027 Dare To Learn</a:t>
            </a:r>
          </a:p>
          <a:p>
            <a:pPr marL="0" indent="0">
              <a:buNone/>
            </a:pPr>
            <a:r>
              <a:rPr lang="en-US" sz="2100" b="1" dirty="0">
                <a:latin typeface="Cambria" panose="02040503050406030204" pitchFamily="18" charset="0"/>
              </a:rPr>
              <a:t>May 2027 Dare to Shine (State Convention)</a:t>
            </a:r>
          </a:p>
          <a:p>
            <a:pPr marL="0" indent="0">
              <a:buNone/>
            </a:pPr>
            <a:r>
              <a:rPr lang="en-US" sz="2100" b="1" dirty="0">
                <a:latin typeface="Cambria" panose="02040503050406030204" pitchFamily="18" charset="0"/>
              </a:rPr>
              <a:t>June 2027 Dare to Celebrate</a:t>
            </a:r>
          </a:p>
        </p:txBody>
      </p:sp>
      <p:pic>
        <p:nvPicPr>
          <p:cNvPr id="5" name="Picture Placeholder 7">
            <a:extLst>
              <a:ext uri="{FF2B5EF4-FFF2-40B4-BE49-F238E27FC236}">
                <a16:creationId xmlns:a16="http://schemas.microsoft.com/office/drawing/2014/main" id="{DD1458BD-9DE4-F402-072D-34A01DDDA0A8}"/>
              </a:ext>
            </a:extLst>
          </p:cNvPr>
          <p:cNvPicPr>
            <a:picLocks noChangeAspect="1"/>
          </p:cNvPicPr>
          <p:nvPr/>
        </p:nvPicPr>
        <p:blipFill>
          <a:blip r:embed="rId2"/>
          <a:srcRect l="767" r="767"/>
          <a:stretch>
            <a:fillRect/>
          </a:stretch>
        </p:blipFill>
        <p:spPr>
          <a:xfrm>
            <a:off x="548639" y="853093"/>
            <a:ext cx="2754630" cy="2854799"/>
          </a:xfrm>
          <a:prstGeom prst="rect">
            <a:avLst/>
          </a:prstGeom>
          <a:blipFill>
            <a:blip r:embed="rId3">
              <a:alphaModFix amt="70000"/>
            </a:blip>
            <a:stretch>
              <a:fillRect/>
            </a:stretch>
          </a:blipFill>
        </p:spPr>
      </p:pic>
    </p:spTree>
    <p:extLst>
      <p:ext uri="{BB962C8B-B14F-4D97-AF65-F5344CB8AC3E}">
        <p14:creationId xmlns:p14="http://schemas.microsoft.com/office/powerpoint/2010/main" val="353133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F1EF8F4-4309-97AC-2FDB-C73473A825B7}"/>
              </a:ext>
            </a:extLst>
          </p:cNvPr>
          <p:cNvSpPr>
            <a:spLocks noGrp="1"/>
          </p:cNvSpPr>
          <p:nvPr>
            <p:ph type="title"/>
          </p:nvPr>
        </p:nvSpPr>
        <p:spPr>
          <a:xfrm>
            <a:off x="459486" y="-850392"/>
            <a:ext cx="7989570" cy="685800"/>
          </a:xfrm>
        </p:spPr>
        <p:txBody>
          <a:bodyPr/>
          <a:lstStyle/>
          <a:p>
            <a:endParaRPr lang="en-US" dirty="0"/>
          </a:p>
        </p:txBody>
      </p:sp>
      <p:sp>
        <p:nvSpPr>
          <p:cNvPr id="6" name="Content Placeholder 5">
            <a:extLst>
              <a:ext uri="{FF2B5EF4-FFF2-40B4-BE49-F238E27FC236}">
                <a16:creationId xmlns:a16="http://schemas.microsoft.com/office/drawing/2014/main" id="{A93A4A6C-3C68-6ABF-5339-39E9DACF2370}"/>
              </a:ext>
            </a:extLst>
          </p:cNvPr>
          <p:cNvSpPr>
            <a:spLocks noGrp="1"/>
          </p:cNvSpPr>
          <p:nvPr>
            <p:ph sz="quarter" idx="13"/>
          </p:nvPr>
        </p:nvSpPr>
        <p:spPr/>
        <p:txBody>
          <a:bodyPr>
            <a:normAutofit/>
          </a:bodyPr>
          <a:lstStyle/>
          <a:p>
            <a:r>
              <a:rPr lang="en-US" dirty="0"/>
              <a:t>Important Dates and Locations:</a:t>
            </a:r>
          </a:p>
          <a:p>
            <a:r>
              <a:rPr lang="en-US" sz="1500" dirty="0"/>
              <a:t>Installation – July 18</a:t>
            </a:r>
            <a:r>
              <a:rPr lang="en-US" sz="1500" baseline="30000" dirty="0"/>
              <a:t>th</a:t>
            </a:r>
            <a:r>
              <a:rPr lang="en-US" sz="1500" dirty="0"/>
              <a:t> Blue Ridge Café, Ruckersville</a:t>
            </a:r>
          </a:p>
          <a:p>
            <a:r>
              <a:rPr lang="en-US" sz="1500" dirty="0"/>
              <a:t>Visitation – August 22</a:t>
            </a:r>
            <a:r>
              <a:rPr lang="en-US" sz="1500" baseline="30000" dirty="0"/>
              <a:t>nd</a:t>
            </a:r>
            <a:r>
              <a:rPr lang="en-US" sz="1500" dirty="0"/>
              <a:t> – Remington Lions Club, Remington</a:t>
            </a:r>
          </a:p>
          <a:p>
            <a:r>
              <a:rPr lang="en-US" sz="1500" dirty="0"/>
              <a:t>Fall Conference September 19</a:t>
            </a:r>
            <a:r>
              <a:rPr lang="en-US" sz="1500" baseline="30000" dirty="0"/>
              <a:t>th</a:t>
            </a:r>
            <a:r>
              <a:rPr lang="en-US" sz="1500" dirty="0"/>
              <a:t> – Weyers Cave Community Center, Weyers Cave</a:t>
            </a:r>
          </a:p>
          <a:p>
            <a:r>
              <a:rPr lang="en-US" sz="1500" dirty="0"/>
              <a:t>Mid-Winter Conference – 2</a:t>
            </a:r>
            <a:r>
              <a:rPr lang="en-US" sz="1500" baseline="30000" dirty="0"/>
              <a:t>nd</a:t>
            </a:r>
            <a:r>
              <a:rPr lang="en-US" sz="1500" dirty="0"/>
              <a:t> or 3</a:t>
            </a:r>
            <a:r>
              <a:rPr lang="en-US" sz="1500" baseline="30000" dirty="0"/>
              <a:t>rd</a:t>
            </a:r>
            <a:r>
              <a:rPr lang="en-US" sz="1500" dirty="0"/>
              <a:t> Saturday of January</a:t>
            </a:r>
          </a:p>
          <a:p>
            <a:r>
              <a:rPr lang="en-US" sz="1500" dirty="0"/>
              <a:t>MD24 State Convention – May 27</a:t>
            </a:r>
            <a:r>
              <a:rPr lang="en-US" sz="1500" baseline="30000" dirty="0"/>
              <a:t>th</a:t>
            </a:r>
            <a:r>
              <a:rPr lang="en-US" sz="1500" dirty="0"/>
              <a:t> – 30</a:t>
            </a:r>
            <a:r>
              <a:rPr lang="en-US" sz="1500" baseline="30000" dirty="0"/>
              <a:t>th</a:t>
            </a:r>
            <a:r>
              <a:rPr lang="en-US" sz="1500" dirty="0"/>
              <a:t> – Harrisonburg VA</a:t>
            </a:r>
          </a:p>
        </p:txBody>
      </p:sp>
    </p:spTree>
    <p:extLst>
      <p:ext uri="{BB962C8B-B14F-4D97-AF65-F5344CB8AC3E}">
        <p14:creationId xmlns:p14="http://schemas.microsoft.com/office/powerpoint/2010/main" val="2037612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C4DD-56E2-266C-29C1-D032B41095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6EA02A-A1AB-C374-11B8-10A61D019307}"/>
              </a:ext>
            </a:extLst>
          </p:cNvPr>
          <p:cNvSpPr>
            <a:spLocks noGrp="1"/>
          </p:cNvSpPr>
          <p:nvPr>
            <p:ph sz="quarter" idx="13"/>
          </p:nvPr>
        </p:nvSpPr>
        <p:spPr>
          <a:xfrm>
            <a:off x="548639" y="1405890"/>
            <a:ext cx="8072846" cy="2854819"/>
          </a:xfrm>
        </p:spPr>
        <p:txBody>
          <a:bodyPr/>
          <a:lstStyle/>
          <a:p>
            <a:pPr algn="ctr"/>
            <a:r>
              <a:rPr lang="en-US" u="sng" dirty="0"/>
              <a:t>Weeks of Service 2026-27</a:t>
            </a:r>
          </a:p>
          <a:p>
            <a:pPr algn="ctr"/>
            <a:endParaRPr lang="en-US" sz="900" u="sng" dirty="0"/>
          </a:p>
          <a:p>
            <a:r>
              <a:rPr lang="en-US" sz="1500" dirty="0"/>
              <a:t>       </a:t>
            </a:r>
            <a:r>
              <a:rPr lang="en-US" sz="2400" dirty="0"/>
              <a:t>October 8</a:t>
            </a:r>
            <a:r>
              <a:rPr lang="en-US" sz="2400" baseline="30000" dirty="0"/>
              <a:t>th</a:t>
            </a:r>
            <a:r>
              <a:rPr lang="en-US" sz="2400" dirty="0"/>
              <a:t>- 18</a:t>
            </a:r>
            <a:r>
              <a:rPr lang="en-US" sz="2400" baseline="30000" dirty="0"/>
              <a:t>th</a:t>
            </a:r>
            <a:r>
              <a:rPr lang="en-US" sz="2400" dirty="0"/>
              <a:t> – Vision</a:t>
            </a:r>
          </a:p>
          <a:p>
            <a:r>
              <a:rPr lang="en-US" sz="2400" dirty="0"/>
              <a:t>     February 12</a:t>
            </a:r>
            <a:r>
              <a:rPr lang="en-US" sz="2400" baseline="30000" dirty="0"/>
              <a:t>th</a:t>
            </a:r>
            <a:r>
              <a:rPr lang="en-US" sz="2400" dirty="0"/>
              <a:t>- 21</a:t>
            </a:r>
            <a:r>
              <a:rPr lang="en-US" sz="2400" baseline="30000" dirty="0"/>
              <a:t>st</a:t>
            </a:r>
            <a:r>
              <a:rPr lang="en-US" sz="2400" dirty="0"/>
              <a:t> – Youth / Childhood  Cancer    </a:t>
            </a:r>
          </a:p>
          <a:p>
            <a:r>
              <a:rPr lang="en-US" sz="2400" dirty="0"/>
              <a:t>     May 29</a:t>
            </a:r>
            <a:r>
              <a:rPr lang="en-US" sz="2400" baseline="30000" dirty="0"/>
              <a:t>th</a:t>
            </a:r>
            <a:r>
              <a:rPr lang="en-US" sz="2400" dirty="0"/>
              <a:t> – June 6th - Environment</a:t>
            </a:r>
          </a:p>
        </p:txBody>
      </p:sp>
    </p:spTree>
    <p:extLst>
      <p:ext uri="{BB962C8B-B14F-4D97-AF65-F5344CB8AC3E}">
        <p14:creationId xmlns:p14="http://schemas.microsoft.com/office/powerpoint/2010/main" val="1146700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AADCE3-FA54-5606-D727-4D2DFBBB201D}"/>
              </a:ext>
            </a:extLst>
          </p:cNvPr>
          <p:cNvSpPr>
            <a:spLocks noGrp="1"/>
          </p:cNvSpPr>
          <p:nvPr>
            <p:ph type="title"/>
          </p:nvPr>
        </p:nvSpPr>
        <p:spPr>
          <a:xfrm>
            <a:off x="459486" y="-850392"/>
            <a:ext cx="7989570" cy="685800"/>
          </a:xfrm>
        </p:spPr>
        <p:txBody>
          <a:bodyPr/>
          <a:lstStyle/>
          <a:p>
            <a:endParaRPr lang="en-US"/>
          </a:p>
        </p:txBody>
      </p:sp>
      <p:sp>
        <p:nvSpPr>
          <p:cNvPr id="3" name="Content Placeholder 2">
            <a:extLst>
              <a:ext uri="{FF2B5EF4-FFF2-40B4-BE49-F238E27FC236}">
                <a16:creationId xmlns:a16="http://schemas.microsoft.com/office/drawing/2014/main" id="{833D9361-417D-D40E-B1D5-75DAAA2A751A}"/>
              </a:ext>
            </a:extLst>
          </p:cNvPr>
          <p:cNvSpPr>
            <a:spLocks noGrp="1"/>
          </p:cNvSpPr>
          <p:nvPr>
            <p:ph sz="quarter" idx="13"/>
            <p:extLst>
              <p:ext uri="{E7BDC344-281C-4309-B0C6-D0EE65EED2A8}">
                <p202:designPr xmlns:p202="http://schemas.microsoft.com/office/powerpoint/2020/02/main">
                  <p202:designTagLst>
                    <p202:designTag name="ARCH:1:CLS" val="LargePlainText"/>
                  </p202:designTagLst>
                </p202:designPr>
              </p:ext>
            </p:extLst>
          </p:nvPr>
        </p:nvSpPr>
        <p:spPr>
          <a:xfrm>
            <a:off x="548640" y="1591056"/>
            <a:ext cx="7632954" cy="3627882"/>
          </a:xfrm>
        </p:spPr>
        <p:txBody>
          <a:bodyPr anchor="b">
            <a:normAutofit/>
          </a:bodyPr>
          <a:lstStyle/>
          <a:p>
            <a:pPr algn="ctr"/>
            <a:r>
              <a:rPr lang="en-US" u="sng" dirty="0"/>
              <a:t>Your Role as Zone Chair</a:t>
            </a:r>
          </a:p>
          <a:p>
            <a:r>
              <a:rPr lang="en-US" sz="2100" dirty="0"/>
              <a:t>    1. To be the voice, eyes and ears of the District</a:t>
            </a:r>
          </a:p>
          <a:p>
            <a:r>
              <a:rPr lang="en-US" sz="2100" dirty="0"/>
              <a:t>    2. You are the CRL – Chief Roaring Lion for the Zone</a:t>
            </a:r>
          </a:p>
          <a:p>
            <a:r>
              <a:rPr lang="en-US" sz="2100" dirty="0"/>
              <a:t>    3. Keep your clubs engaged and motivated to Serve </a:t>
            </a:r>
          </a:p>
          <a:p>
            <a:endParaRPr lang="en-US" sz="2100" dirty="0"/>
          </a:p>
          <a:p>
            <a:r>
              <a:rPr lang="en-US" sz="2100" dirty="0"/>
              <a:t>	</a:t>
            </a:r>
          </a:p>
        </p:txBody>
      </p:sp>
    </p:spTree>
    <p:extLst>
      <p:ext uri="{BB962C8B-B14F-4D97-AF65-F5344CB8AC3E}">
        <p14:creationId xmlns:p14="http://schemas.microsoft.com/office/powerpoint/2010/main" val="2704952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8BA37-1B62-2388-D23D-33B87B35CDE0}"/>
              </a:ext>
            </a:extLst>
          </p:cNvPr>
          <p:cNvSpPr>
            <a:spLocks noGrp="1"/>
          </p:cNvSpPr>
          <p:nvPr>
            <p:ph type="ctrTitle"/>
          </p:nvPr>
        </p:nvSpPr>
        <p:spPr>
          <a:xfrm>
            <a:off x="548640" y="1563624"/>
            <a:ext cx="3470148" cy="2407158"/>
          </a:xfrm>
        </p:spPr>
        <p:txBody>
          <a:bodyPr anchor="b">
            <a:normAutofit/>
          </a:bodyPr>
          <a:lstStyle/>
          <a:p>
            <a:r>
              <a:rPr lang="en-US" dirty="0"/>
              <a:t>New MD24-L Lion Honor</a:t>
            </a:r>
          </a:p>
          <a:p>
            <a:endParaRPr lang="en-US" dirty="0"/>
          </a:p>
          <a:p>
            <a:endParaRPr lang="en-US" dirty="0"/>
          </a:p>
          <a:p>
            <a:endParaRPr lang="en-US" dirty="0"/>
          </a:p>
          <a:p>
            <a:endParaRPr lang="en-US" dirty="0"/>
          </a:p>
          <a:p>
            <a:endParaRPr lang="en-US" dirty="0"/>
          </a:p>
        </p:txBody>
      </p:sp>
      <p:sp>
        <p:nvSpPr>
          <p:cNvPr id="11" name="Subtitle 2">
            <a:extLst>
              <a:ext uri="{FF2B5EF4-FFF2-40B4-BE49-F238E27FC236}">
                <a16:creationId xmlns:a16="http://schemas.microsoft.com/office/drawing/2014/main" id="{2F7C2F63-A7A0-288D-F34B-C61F41AAFB69}"/>
              </a:ext>
            </a:extLst>
          </p:cNvPr>
          <p:cNvSpPr>
            <a:spLocks noGrp="1"/>
          </p:cNvSpPr>
          <p:nvPr>
            <p:ph type="subTitle" idx="1"/>
          </p:nvPr>
        </p:nvSpPr>
        <p:spPr>
          <a:xfrm>
            <a:off x="548640" y="2316568"/>
            <a:ext cx="3470148" cy="2615609"/>
          </a:xfrm>
        </p:spPr>
        <p:txBody>
          <a:bodyPr>
            <a:noAutofit/>
          </a:bodyPr>
          <a:lstStyle/>
          <a:p>
            <a:r>
              <a:rPr lang="en-US" sz="1800" dirty="0"/>
              <a:t>Given to one member of every club based on a new or innovative initiative for service, fundraiser or fellowship.</a:t>
            </a:r>
          </a:p>
        </p:txBody>
      </p:sp>
      <p:pic>
        <p:nvPicPr>
          <p:cNvPr id="6" name="Picture 5">
            <a:extLst>
              <a:ext uri="{FF2B5EF4-FFF2-40B4-BE49-F238E27FC236}">
                <a16:creationId xmlns:a16="http://schemas.microsoft.com/office/drawing/2014/main" id="{B5A592F5-6E45-93D2-7527-F67F52655FC1}"/>
              </a:ext>
            </a:extLst>
          </p:cNvPr>
          <p:cNvPicPr>
            <a:picLocks noChangeAspect="1"/>
          </p:cNvPicPr>
          <p:nvPr/>
        </p:nvPicPr>
        <p:blipFill>
          <a:blip r:embed="rId2"/>
          <a:stretch>
            <a:fillRect/>
          </a:stretch>
        </p:blipFill>
        <p:spPr>
          <a:xfrm>
            <a:off x="4569714" y="1136125"/>
            <a:ext cx="4574286" cy="4585750"/>
          </a:xfrm>
          <a:prstGeom prst="rect">
            <a:avLst/>
          </a:prstGeom>
          <a:noFill/>
        </p:spPr>
      </p:pic>
    </p:spTree>
    <p:extLst>
      <p:ext uri="{BB962C8B-B14F-4D97-AF65-F5344CB8AC3E}">
        <p14:creationId xmlns:p14="http://schemas.microsoft.com/office/powerpoint/2010/main" val="3743821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563E-78C6-CECF-4E72-94D9C48641D1}"/>
              </a:ext>
            </a:extLst>
          </p:cNvPr>
          <p:cNvSpPr>
            <a:spLocks noGrp="1"/>
          </p:cNvSpPr>
          <p:nvPr>
            <p:ph type="ctrTitle"/>
          </p:nvPr>
        </p:nvSpPr>
        <p:spPr/>
        <p:txBody>
          <a:bodyPr/>
          <a:lstStyle/>
          <a:p>
            <a:r>
              <a:rPr lang="en-US" dirty="0"/>
              <a:t>Visitation and Awards</a:t>
            </a:r>
            <a:br>
              <a:rPr lang="en-US" dirty="0"/>
            </a:br>
            <a:br>
              <a:rPr lang="en-US" dirty="0"/>
            </a:br>
            <a:r>
              <a:rPr lang="en-US" dirty="0"/>
              <a:t>August 22</a:t>
            </a:r>
            <a:br>
              <a:rPr lang="en-US" dirty="0"/>
            </a:br>
            <a:br>
              <a:rPr lang="en-US" dirty="0"/>
            </a:br>
            <a:r>
              <a:rPr lang="en-US" dirty="0"/>
              <a:t>Remington</a:t>
            </a:r>
          </a:p>
        </p:txBody>
      </p:sp>
      <p:sp>
        <p:nvSpPr>
          <p:cNvPr id="3" name="Subtitle 2">
            <a:extLst>
              <a:ext uri="{FF2B5EF4-FFF2-40B4-BE49-F238E27FC236}">
                <a16:creationId xmlns:a16="http://schemas.microsoft.com/office/drawing/2014/main" id="{8779AF4A-E9E7-C09F-D9D9-91D582742606}"/>
              </a:ext>
            </a:extLst>
          </p:cNvPr>
          <p:cNvSpPr>
            <a:spLocks noGrp="1"/>
          </p:cNvSpPr>
          <p:nvPr>
            <p:ph type="subTitle" idx="1"/>
          </p:nvPr>
        </p:nvSpPr>
        <p:spPr/>
        <p:txBody>
          <a:bodyPr/>
          <a:lstStyle/>
          <a:p>
            <a:r>
              <a:rPr lang="en-US" dirty="0"/>
              <a:t>Celebration of last year’s accomplishments</a:t>
            </a:r>
          </a:p>
        </p:txBody>
      </p:sp>
      <p:pic>
        <p:nvPicPr>
          <p:cNvPr id="6" name="Picture Placeholder 5">
            <a:extLst>
              <a:ext uri="{FF2B5EF4-FFF2-40B4-BE49-F238E27FC236}">
                <a16:creationId xmlns:a16="http://schemas.microsoft.com/office/drawing/2014/main" id="{A7C7F9B1-5445-5547-C2BF-E60D8C77A500}"/>
              </a:ext>
            </a:extLst>
          </p:cNvPr>
          <p:cNvPicPr>
            <a:picLocks noGrp="1" noChangeAspect="1"/>
          </p:cNvPicPr>
          <p:nvPr>
            <p:ph type="pic" sz="quarter" idx="13"/>
          </p:nvPr>
        </p:nvPicPr>
        <p:blipFill>
          <a:blip r:embed="rId2"/>
          <a:srcRect t="7834" b="7834"/>
          <a:stretch>
            <a:fillRect/>
          </a:stretch>
        </p:blipFill>
        <p:spPr>
          <a:prstGeom prst="rect">
            <a:avLst/>
          </a:prstGeom>
          <a:blipFill>
            <a:blip r:embed="rId3">
              <a:alphaModFix amt="70000"/>
            </a:blip>
            <a:stretch>
              <a:fillRect/>
            </a:stretch>
          </a:blipFill>
        </p:spPr>
      </p:pic>
    </p:spTree>
    <p:extLst>
      <p:ext uri="{BB962C8B-B14F-4D97-AF65-F5344CB8AC3E}">
        <p14:creationId xmlns:p14="http://schemas.microsoft.com/office/powerpoint/2010/main" val="201714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85900" y="1046560"/>
            <a:ext cx="6172200" cy="422672"/>
          </a:xfrm>
        </p:spPr>
        <p:txBody>
          <a:bodyPr/>
          <a:lstStyle/>
          <a:p>
            <a:r>
              <a:rPr lang="en-US" altLang="en-US" sz="2800" dirty="0">
                <a:latin typeface="Arial Black" panose="020B0A04020102020204" pitchFamily="34" charset="0"/>
              </a:rPr>
              <a:t>Problem </a:t>
            </a:r>
            <a:r>
              <a:rPr lang="en-US" altLang="en-US" sz="3200" dirty="0">
                <a:latin typeface="Arial Black" panose="020B0A04020102020204" pitchFamily="34" charset="0"/>
              </a:rPr>
              <a:t>Solving</a:t>
            </a:r>
            <a:endParaRPr lang="en-US" altLang="en-US" sz="2800" dirty="0">
              <a:latin typeface="Arial Black" panose="020B0A04020102020204" pitchFamily="34" charset="0"/>
            </a:endParaRPr>
          </a:p>
        </p:txBody>
      </p:sp>
      <p:sp>
        <p:nvSpPr>
          <p:cNvPr id="43011" name="Content Placeholder 2"/>
          <p:cNvSpPr>
            <a:spLocks noGrp="1"/>
          </p:cNvSpPr>
          <p:nvPr>
            <p:ph idx="1"/>
          </p:nvPr>
        </p:nvSpPr>
        <p:spPr>
          <a:xfrm>
            <a:off x="3996929" y="2393158"/>
            <a:ext cx="3638550" cy="2213372"/>
          </a:xfrm>
        </p:spPr>
        <p:txBody>
          <a:bodyPr/>
          <a:lstStyle/>
          <a:p>
            <a:pPr algn="just">
              <a:spcAft>
                <a:spcPts val="900"/>
              </a:spcAft>
              <a:buNone/>
            </a:pPr>
            <a:r>
              <a:rPr lang="en-US" altLang="en-US"/>
              <a:t>	“The significant problems we have cannot be solved at the same level of thinking with which we created them.”</a:t>
            </a:r>
          </a:p>
          <a:p>
            <a:pPr algn="r">
              <a:spcAft>
                <a:spcPts val="900"/>
              </a:spcAft>
              <a:buNone/>
            </a:pPr>
            <a:r>
              <a:rPr lang="en-US" altLang="en-US" i="1">
                <a:latin typeface="Times New Roman" panose="02020603050405020304" pitchFamily="18" charset="0"/>
                <a:cs typeface="Times New Roman" panose="02020603050405020304" pitchFamily="18" charset="0"/>
              </a:rPr>
              <a:t>Dr. Albert Einstein</a:t>
            </a:r>
          </a:p>
        </p:txBody>
      </p:sp>
      <p:sp>
        <p:nvSpPr>
          <p:cNvPr id="43012" name="Slide Number Placeholder 3"/>
          <p:cNvSpPr>
            <a:spLocks noGrp="1"/>
          </p:cNvSpPr>
          <p:nvPr>
            <p:ph type="sldNum" sz="quarter" idx="12"/>
          </p:nvPr>
        </p:nvSpPr>
        <p:spPr bwMode="auto">
          <a:xfrm>
            <a:off x="7658100" y="5715000"/>
            <a:ext cx="342900" cy="261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A47538-3842-41FA-91FD-2D1C4380694A}" type="slidenum">
              <a:rPr lang="en-US" altLang="en-US" sz="750">
                <a:latin typeface="Arial Black" panose="020B0A04020102020204" pitchFamily="34" charset="0"/>
              </a:rPr>
              <a:pPr eaLnBrk="1" hangingPunct="1"/>
              <a:t>5</a:t>
            </a:fld>
            <a:endParaRPr lang="en-US" altLang="en-US" sz="750">
              <a:latin typeface="Arial Black" panose="020B0A04020102020204" pitchFamily="34" charset="0"/>
            </a:endParaRPr>
          </a:p>
        </p:txBody>
      </p:sp>
      <p:sp>
        <p:nvSpPr>
          <p:cNvPr id="7" name="TextBox 6"/>
          <p:cNvSpPr txBox="1"/>
          <p:nvPr/>
        </p:nvSpPr>
        <p:spPr>
          <a:xfrm>
            <a:off x="1802066" y="4618435"/>
            <a:ext cx="1866793" cy="807913"/>
          </a:xfrm>
          <a:prstGeom prst="rect">
            <a:avLst/>
          </a:prstGeom>
          <a:noFill/>
        </p:spPr>
        <p:txBody>
          <a:bodyPr wrap="none">
            <a:spAutoFit/>
          </a:bodyPr>
          <a:lstStyle/>
          <a:p>
            <a:pPr algn="ctr">
              <a:defRPr/>
            </a:pPr>
            <a:r>
              <a:rPr lang="en-US" sz="1800" dirty="0">
                <a:latin typeface="+mj-lt"/>
              </a:rPr>
              <a:t>Dr. Albert Einstein</a:t>
            </a:r>
          </a:p>
          <a:p>
            <a:pPr algn="ctr">
              <a:defRPr/>
            </a:pPr>
            <a:r>
              <a:rPr lang="en-US" sz="1800" dirty="0">
                <a:latin typeface="+mj-lt"/>
              </a:rPr>
              <a:t>Nobel Laureate</a:t>
            </a:r>
          </a:p>
          <a:p>
            <a:pPr algn="ctr">
              <a:defRPr/>
            </a:pPr>
            <a:r>
              <a:rPr lang="en-US" sz="1050" dirty="0"/>
              <a:t>1879-1955</a:t>
            </a:r>
          </a:p>
        </p:txBody>
      </p:sp>
      <p:pic>
        <p:nvPicPr>
          <p:cNvPr id="43014" name="Picture 2" descr="Eins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395" y="1864520"/>
            <a:ext cx="2093119"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60691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A414-0F8D-E30D-7826-6E90047DC93A}"/>
              </a:ext>
            </a:extLst>
          </p:cNvPr>
          <p:cNvSpPr>
            <a:spLocks noGrp="1"/>
          </p:cNvSpPr>
          <p:nvPr>
            <p:ph type="ctrTitle"/>
          </p:nvPr>
        </p:nvSpPr>
        <p:spPr>
          <a:xfrm>
            <a:off x="271130" y="1088508"/>
            <a:ext cx="4300870" cy="2806997"/>
          </a:xfrm>
        </p:spPr>
        <p:txBody>
          <a:bodyPr>
            <a:normAutofit fontScale="90000"/>
          </a:bodyPr>
          <a:lstStyle/>
          <a:p>
            <a:r>
              <a:rPr lang="en-US" sz="1350" dirty="0"/>
              <a:t>MD 24-L Fall Conference</a:t>
            </a:r>
            <a:br>
              <a:rPr lang="en-US" sz="1350" dirty="0"/>
            </a:br>
            <a:br>
              <a:rPr lang="en-US" sz="1050" dirty="0"/>
            </a:br>
            <a:br>
              <a:rPr lang="en-US" sz="1050" dirty="0"/>
            </a:br>
            <a:r>
              <a:rPr lang="en-US" sz="1500" dirty="0"/>
              <a:t>Weyers Cave </a:t>
            </a:r>
            <a:br>
              <a:rPr lang="en-US" sz="1500" dirty="0"/>
            </a:br>
            <a:r>
              <a:rPr lang="en-US" sz="1500" dirty="0"/>
              <a:t>Community Center</a:t>
            </a:r>
            <a:br>
              <a:rPr lang="en-US" sz="1500" dirty="0"/>
            </a:br>
            <a:br>
              <a:rPr lang="en-US" sz="900" dirty="0"/>
            </a:br>
            <a:br>
              <a:rPr lang="en-US" sz="900" dirty="0"/>
            </a:br>
            <a:r>
              <a:rPr lang="en-US" sz="1500" dirty="0"/>
              <a:t>September 19</a:t>
            </a:r>
            <a:r>
              <a:rPr lang="en-US" sz="1500" baseline="30000" dirty="0"/>
              <a:t>th</a:t>
            </a:r>
            <a:r>
              <a:rPr lang="en-US" sz="1500" dirty="0"/>
              <a:t> 2026</a:t>
            </a:r>
            <a:br>
              <a:rPr lang="en-US" sz="1500" dirty="0"/>
            </a:br>
            <a:br>
              <a:rPr lang="en-US" sz="900" dirty="0"/>
            </a:br>
            <a:r>
              <a:rPr lang="en-US" sz="1350" dirty="0"/>
              <a:t>9:00am – 5pm</a:t>
            </a:r>
            <a:br>
              <a:rPr lang="en-US" sz="1350" dirty="0"/>
            </a:br>
            <a:br>
              <a:rPr lang="en-US" sz="1350" dirty="0"/>
            </a:br>
            <a:r>
              <a:rPr lang="en-US" sz="1350" dirty="0"/>
              <a:t>Visiting International Director Liz Crooke </a:t>
            </a:r>
            <a:br>
              <a:rPr lang="en-US" sz="1350" dirty="0"/>
            </a:br>
            <a:r>
              <a:rPr lang="en-US" sz="1350" dirty="0"/>
              <a:t>From California</a:t>
            </a:r>
            <a:br>
              <a:rPr lang="en-US" sz="825" dirty="0"/>
            </a:br>
            <a:br>
              <a:rPr lang="en-US" sz="825" dirty="0"/>
            </a:br>
            <a:br>
              <a:rPr lang="en-US" sz="1050" dirty="0"/>
            </a:br>
            <a:endParaRPr lang="en-US" sz="1050" dirty="0"/>
          </a:p>
        </p:txBody>
      </p:sp>
      <p:sp>
        <p:nvSpPr>
          <p:cNvPr id="3" name="Subtitle 2">
            <a:extLst>
              <a:ext uri="{FF2B5EF4-FFF2-40B4-BE49-F238E27FC236}">
                <a16:creationId xmlns:a16="http://schemas.microsoft.com/office/drawing/2014/main" id="{693F0557-93DD-3B52-C943-DA9DF5F5DC4C}"/>
              </a:ext>
            </a:extLst>
          </p:cNvPr>
          <p:cNvSpPr>
            <a:spLocks noGrp="1"/>
          </p:cNvSpPr>
          <p:nvPr>
            <p:ph type="subTitle" idx="1"/>
          </p:nvPr>
        </p:nvSpPr>
        <p:spPr>
          <a:xfrm>
            <a:off x="271130" y="3743989"/>
            <a:ext cx="3883542" cy="1934435"/>
          </a:xfrm>
        </p:spPr>
        <p:txBody>
          <a:bodyPr/>
          <a:lstStyle/>
          <a:p>
            <a:r>
              <a:rPr lang="en-US" dirty="0"/>
              <a:t>*Think Star Trek</a:t>
            </a:r>
          </a:p>
          <a:p>
            <a:r>
              <a:rPr lang="en-US" dirty="0"/>
              <a:t>*Lions Living in a Star Trek  Environment</a:t>
            </a:r>
          </a:p>
          <a:p>
            <a:r>
              <a:rPr lang="en-US" dirty="0"/>
              <a:t>*What Does our future entail </a:t>
            </a:r>
          </a:p>
        </p:txBody>
      </p:sp>
      <p:pic>
        <p:nvPicPr>
          <p:cNvPr id="6" name="Picture Placeholder 5">
            <a:extLst>
              <a:ext uri="{FF2B5EF4-FFF2-40B4-BE49-F238E27FC236}">
                <a16:creationId xmlns:a16="http://schemas.microsoft.com/office/drawing/2014/main" id="{F7C910D7-F334-69DC-6DB6-7E26B3220390}"/>
              </a:ext>
            </a:extLst>
          </p:cNvPr>
          <p:cNvPicPr>
            <a:picLocks noGrp="1" noChangeAspect="1"/>
          </p:cNvPicPr>
          <p:nvPr>
            <p:ph type="pic" sz="quarter" idx="13"/>
          </p:nvPr>
        </p:nvPicPr>
        <p:blipFill>
          <a:blip r:embed="rId2"/>
          <a:srcRect l="3532" r="3532"/>
          <a:stretch>
            <a:fillRect/>
          </a:stretch>
        </p:blipFill>
        <p:spPr>
          <a:xfrm>
            <a:off x="4296298" y="857250"/>
            <a:ext cx="4985182" cy="5143500"/>
          </a:xfrm>
          <a:prstGeom prst="rect">
            <a:avLst/>
          </a:prstGeom>
          <a:blipFill>
            <a:blip r:embed="rId3">
              <a:alphaModFix amt="70000"/>
            </a:blip>
            <a:stretch>
              <a:fillRect/>
            </a:stretch>
          </a:blipFill>
        </p:spPr>
      </p:pic>
    </p:spTree>
    <p:extLst>
      <p:ext uri="{BB962C8B-B14F-4D97-AF65-F5344CB8AC3E}">
        <p14:creationId xmlns:p14="http://schemas.microsoft.com/office/powerpoint/2010/main" val="7671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A0A87-7C9C-1185-2C45-52F8C649B9B1}"/>
              </a:ext>
            </a:extLst>
          </p:cNvPr>
          <p:cNvSpPr>
            <a:spLocks noGrp="1"/>
          </p:cNvSpPr>
          <p:nvPr>
            <p:ph type="title"/>
          </p:nvPr>
        </p:nvSpPr>
        <p:spPr/>
        <p:txBody>
          <a:bodyPr/>
          <a:lstStyle/>
          <a:p>
            <a:pPr algn="ctr"/>
            <a:r>
              <a:rPr lang="en-US" dirty="0"/>
              <a:t>Fall Conference Activities</a:t>
            </a:r>
            <a:br>
              <a:rPr lang="en-US" dirty="0"/>
            </a:br>
            <a:r>
              <a:rPr lang="en-US" dirty="0"/>
              <a:t>One Day Event</a:t>
            </a:r>
          </a:p>
        </p:txBody>
      </p:sp>
      <p:sp>
        <p:nvSpPr>
          <p:cNvPr id="6" name="Content Placeholder 5">
            <a:extLst>
              <a:ext uri="{FF2B5EF4-FFF2-40B4-BE49-F238E27FC236}">
                <a16:creationId xmlns:a16="http://schemas.microsoft.com/office/drawing/2014/main" id="{32F9C3C3-0ADF-BA18-5DCF-566459021948}"/>
              </a:ext>
            </a:extLst>
          </p:cNvPr>
          <p:cNvSpPr>
            <a:spLocks noGrp="1"/>
          </p:cNvSpPr>
          <p:nvPr>
            <p:ph idx="1"/>
          </p:nvPr>
        </p:nvSpPr>
        <p:spPr/>
        <p:txBody>
          <a:bodyPr/>
          <a:lstStyle/>
          <a:p>
            <a:pPr marL="0" indent="0">
              <a:buNone/>
            </a:pPr>
            <a:r>
              <a:rPr lang="en-US" dirty="0"/>
              <a:t>Canine Companions – New Hearing Dog Program</a:t>
            </a:r>
          </a:p>
          <a:p>
            <a:pPr marL="0" indent="0">
              <a:buNone/>
            </a:pPr>
            <a:r>
              <a:rPr lang="en-US" dirty="0"/>
              <a:t>Disaster Preparedness Program – Packing Disaster Preparedness Kits </a:t>
            </a:r>
          </a:p>
          <a:p>
            <a:pPr marL="0" indent="0">
              <a:buNone/>
            </a:pPr>
            <a:r>
              <a:rPr lang="en-US" dirty="0"/>
              <a:t>Partnership with VSDB</a:t>
            </a:r>
          </a:p>
          <a:p>
            <a:pPr marL="0" indent="0">
              <a:buNone/>
            </a:pPr>
            <a:r>
              <a:rPr lang="en-US" dirty="0"/>
              <a:t>Peace Poster / Essay Contest</a:t>
            </a:r>
          </a:p>
          <a:p>
            <a:pPr marL="0" indent="0">
              <a:buNone/>
            </a:pPr>
            <a:r>
              <a:rPr lang="en-US" dirty="0"/>
              <a:t>Bland – Rebuild / Re-energize </a:t>
            </a:r>
          </a:p>
          <a:p>
            <a:pPr marL="0" indent="0">
              <a:buNone/>
            </a:pPr>
            <a:r>
              <a:rPr lang="en-US" dirty="0"/>
              <a:t>Listen Up </a:t>
            </a:r>
          </a:p>
          <a:p>
            <a:pPr marL="0" indent="0">
              <a:buNone/>
            </a:pPr>
            <a:r>
              <a:rPr lang="en-US" dirty="0"/>
              <a:t>Town Hall with Visiting ID – Liz Crooker</a:t>
            </a:r>
          </a:p>
          <a:p>
            <a:pPr marL="0" indent="0">
              <a:buNone/>
            </a:pPr>
            <a:endParaRPr lang="en-US" dirty="0"/>
          </a:p>
        </p:txBody>
      </p:sp>
    </p:spTree>
    <p:extLst>
      <p:ext uri="{BB962C8B-B14F-4D97-AF65-F5344CB8AC3E}">
        <p14:creationId xmlns:p14="http://schemas.microsoft.com/office/powerpoint/2010/main" val="3595187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6477-37D5-F05A-2FA1-06A6A3A1B316}"/>
              </a:ext>
            </a:extLst>
          </p:cNvPr>
          <p:cNvSpPr>
            <a:spLocks noGrp="1"/>
          </p:cNvSpPr>
          <p:nvPr>
            <p:ph type="title"/>
          </p:nvPr>
        </p:nvSpPr>
        <p:spPr/>
        <p:txBody>
          <a:bodyPr/>
          <a:lstStyle/>
          <a:p>
            <a:pPr algn="ctr"/>
            <a:r>
              <a:rPr lang="en-US" dirty="0"/>
              <a:t>Fall Conference </a:t>
            </a:r>
          </a:p>
        </p:txBody>
      </p:sp>
      <p:sp>
        <p:nvSpPr>
          <p:cNvPr id="3" name="Content Placeholder 2">
            <a:extLst>
              <a:ext uri="{FF2B5EF4-FFF2-40B4-BE49-F238E27FC236}">
                <a16:creationId xmlns:a16="http://schemas.microsoft.com/office/drawing/2014/main" id="{F951B690-3018-BC4E-483D-7EB4331B87F7}"/>
              </a:ext>
            </a:extLst>
          </p:cNvPr>
          <p:cNvSpPr>
            <a:spLocks noGrp="1"/>
          </p:cNvSpPr>
          <p:nvPr>
            <p:ph idx="1"/>
          </p:nvPr>
        </p:nvSpPr>
        <p:spPr/>
        <p:txBody>
          <a:bodyPr/>
          <a:lstStyle/>
          <a:p>
            <a:pPr marL="0" indent="0">
              <a:buNone/>
            </a:pPr>
            <a:r>
              <a:rPr lang="en-US" b="1" u="sng" dirty="0"/>
              <a:t>Zone Support</a:t>
            </a:r>
            <a:r>
              <a:rPr lang="en-US" dirty="0"/>
              <a:t>:</a:t>
            </a:r>
          </a:p>
          <a:p>
            <a:pPr marL="0" indent="0">
              <a:buNone/>
            </a:pPr>
            <a:r>
              <a:rPr lang="en-US" dirty="0"/>
              <a:t>	Zone Baskets like last year.</a:t>
            </a:r>
          </a:p>
          <a:p>
            <a:pPr marL="0" indent="0">
              <a:buNone/>
            </a:pPr>
            <a:r>
              <a:rPr lang="en-US" dirty="0"/>
              <a:t>	Local Zone help with set up / take down</a:t>
            </a:r>
          </a:p>
          <a:p>
            <a:pPr marL="0" indent="0">
              <a:buNone/>
            </a:pPr>
            <a:r>
              <a:rPr lang="en-US" dirty="0"/>
              <a:t>--------------------------------------------------------------------------------------------------------------------------------------</a:t>
            </a:r>
          </a:p>
          <a:p>
            <a:pPr marL="0" indent="0">
              <a:buNone/>
            </a:pPr>
            <a:r>
              <a:rPr lang="en-US" dirty="0"/>
              <a:t>Lunch Catered by Dayton Catering – Full Spread – You will not go hungry!!!</a:t>
            </a:r>
          </a:p>
          <a:p>
            <a:pPr marL="0" indent="0">
              <a:buNone/>
            </a:pPr>
            <a:r>
              <a:rPr lang="en-US" dirty="0"/>
              <a:t>Ice Cream Treat from Smiley’s Ice Cream at the end of the day.  </a:t>
            </a:r>
          </a:p>
          <a:p>
            <a:pPr marL="0" indent="0">
              <a:buNone/>
            </a:pPr>
            <a:r>
              <a:rPr lang="en-US" dirty="0"/>
              <a:t>Reward yourself for a great day of fellowship, learning and collaborating.</a:t>
            </a:r>
          </a:p>
          <a:p>
            <a:pPr marL="0" indent="0">
              <a:buNone/>
            </a:pPr>
            <a:endParaRPr lang="en-US" dirty="0"/>
          </a:p>
        </p:txBody>
      </p:sp>
    </p:spTree>
    <p:extLst>
      <p:ext uri="{BB962C8B-B14F-4D97-AF65-F5344CB8AC3E}">
        <p14:creationId xmlns:p14="http://schemas.microsoft.com/office/powerpoint/2010/main" val="660766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D43C-51C7-9E2C-1539-D9F610C2BF29}"/>
              </a:ext>
            </a:extLst>
          </p:cNvPr>
          <p:cNvSpPr>
            <a:spLocks noGrp="1"/>
          </p:cNvSpPr>
          <p:nvPr>
            <p:ph type="ctrTitle"/>
          </p:nvPr>
        </p:nvSpPr>
        <p:spPr>
          <a:xfrm>
            <a:off x="548640" y="1563624"/>
            <a:ext cx="3623310" cy="2330741"/>
          </a:xfrm>
        </p:spPr>
        <p:txBody>
          <a:bodyPr/>
          <a:lstStyle/>
          <a:p>
            <a:r>
              <a:rPr lang="en-US" dirty="0"/>
              <a:t>MD24-L </a:t>
            </a:r>
            <a:br>
              <a:rPr lang="en-US" dirty="0"/>
            </a:br>
            <a:r>
              <a:rPr lang="en-US" dirty="0"/>
              <a:t>Mid-Winter</a:t>
            </a:r>
            <a:br>
              <a:rPr lang="en-US" dirty="0"/>
            </a:br>
            <a:br>
              <a:rPr lang="en-US" dirty="0"/>
            </a:br>
            <a:r>
              <a:rPr lang="en-US" dirty="0"/>
              <a:t>January 2027</a:t>
            </a:r>
            <a:br>
              <a:rPr lang="en-US" dirty="0"/>
            </a:br>
            <a:r>
              <a:rPr lang="en-US" sz="1800" dirty="0"/>
              <a:t>Location - TBD</a:t>
            </a:r>
            <a:br>
              <a:rPr lang="en-US" dirty="0"/>
            </a:br>
            <a:endParaRPr lang="en-US" dirty="0"/>
          </a:p>
        </p:txBody>
      </p:sp>
      <p:sp>
        <p:nvSpPr>
          <p:cNvPr id="3" name="Subtitle 2">
            <a:extLst>
              <a:ext uri="{FF2B5EF4-FFF2-40B4-BE49-F238E27FC236}">
                <a16:creationId xmlns:a16="http://schemas.microsoft.com/office/drawing/2014/main" id="{A17D3596-BFC5-76FB-C002-EF6863DDA623}"/>
              </a:ext>
            </a:extLst>
          </p:cNvPr>
          <p:cNvSpPr>
            <a:spLocks noGrp="1"/>
          </p:cNvSpPr>
          <p:nvPr>
            <p:ph type="subTitle" idx="1"/>
          </p:nvPr>
        </p:nvSpPr>
        <p:spPr>
          <a:xfrm>
            <a:off x="548640" y="4416879"/>
            <a:ext cx="3470148" cy="791936"/>
          </a:xfrm>
        </p:spPr>
        <p:txBody>
          <a:bodyPr/>
          <a:lstStyle/>
          <a:p>
            <a:r>
              <a:rPr lang="en-US" dirty="0"/>
              <a:t>While It’s cold outside. Let’s Imagine our future.</a:t>
            </a:r>
          </a:p>
        </p:txBody>
      </p:sp>
      <p:pic>
        <p:nvPicPr>
          <p:cNvPr id="6" name="Picture Placeholder 5">
            <a:extLst>
              <a:ext uri="{FF2B5EF4-FFF2-40B4-BE49-F238E27FC236}">
                <a16:creationId xmlns:a16="http://schemas.microsoft.com/office/drawing/2014/main" id="{CF790094-31A9-2293-20BC-B29ABBA436B9}"/>
              </a:ext>
            </a:extLst>
          </p:cNvPr>
          <p:cNvPicPr>
            <a:picLocks noGrp="1" noChangeAspect="1"/>
          </p:cNvPicPr>
          <p:nvPr>
            <p:ph type="pic" sz="quarter" idx="13"/>
          </p:nvPr>
        </p:nvPicPr>
        <p:blipFill>
          <a:blip r:embed="rId2"/>
          <a:srcRect l="6916" r="6916"/>
          <a:stretch>
            <a:fillRect/>
          </a:stretch>
        </p:blipFill>
        <p:spPr>
          <a:prstGeom prst="rect">
            <a:avLst/>
          </a:prstGeom>
          <a:blipFill>
            <a:blip r:embed="rId3">
              <a:alphaModFix amt="70000"/>
            </a:blip>
            <a:stretch>
              <a:fillRect/>
            </a:stretch>
          </a:blipFill>
        </p:spPr>
      </p:pic>
    </p:spTree>
    <p:extLst>
      <p:ext uri="{BB962C8B-B14F-4D97-AF65-F5344CB8AC3E}">
        <p14:creationId xmlns:p14="http://schemas.microsoft.com/office/powerpoint/2010/main" val="2224968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0F2F94-7A86-BDB6-B535-B3C68001F538}"/>
              </a:ext>
            </a:extLst>
          </p:cNvPr>
          <p:cNvSpPr>
            <a:spLocks noGrp="1"/>
          </p:cNvSpPr>
          <p:nvPr>
            <p:ph type="title"/>
          </p:nvPr>
        </p:nvSpPr>
        <p:spPr>
          <a:xfrm>
            <a:off x="480060" y="1385315"/>
            <a:ext cx="4274202" cy="2928738"/>
          </a:xfrm>
        </p:spPr>
        <p:txBody>
          <a:bodyPr>
            <a:normAutofit/>
          </a:bodyPr>
          <a:lstStyle/>
          <a:p>
            <a:r>
              <a:rPr lang="en-US" dirty="0"/>
              <a:t>                   MD24</a:t>
            </a:r>
            <a:br>
              <a:rPr lang="en-US" dirty="0"/>
            </a:br>
            <a:r>
              <a:rPr lang="en-US" dirty="0"/>
              <a:t>State Convention 2027</a:t>
            </a:r>
            <a:br>
              <a:rPr lang="en-US" dirty="0"/>
            </a:br>
            <a:br>
              <a:rPr lang="en-US" dirty="0"/>
            </a:br>
            <a:r>
              <a:rPr lang="en-US" dirty="0"/>
              <a:t>May 27</a:t>
            </a:r>
            <a:r>
              <a:rPr lang="en-US" baseline="30000" dirty="0"/>
              <a:t>th</a:t>
            </a:r>
            <a:r>
              <a:rPr lang="en-US" dirty="0"/>
              <a:t> – 30</a:t>
            </a:r>
            <a:r>
              <a:rPr lang="en-US" baseline="30000" dirty="0"/>
              <a:t>th</a:t>
            </a:r>
            <a:r>
              <a:rPr lang="en-US" dirty="0"/>
              <a:t> 2027</a:t>
            </a:r>
            <a:br>
              <a:rPr lang="en-US" dirty="0"/>
            </a:br>
            <a:r>
              <a:rPr lang="en-US" dirty="0"/>
              <a:t>Hotel Madison</a:t>
            </a:r>
            <a:br>
              <a:rPr lang="en-US" dirty="0"/>
            </a:br>
            <a:r>
              <a:rPr lang="en-US" dirty="0"/>
              <a:t>Harrisonburg, VA</a:t>
            </a:r>
          </a:p>
        </p:txBody>
      </p:sp>
      <p:sp>
        <p:nvSpPr>
          <p:cNvPr id="13" name="Content Placeholder 2">
            <a:extLst>
              <a:ext uri="{FF2B5EF4-FFF2-40B4-BE49-F238E27FC236}">
                <a16:creationId xmlns:a16="http://schemas.microsoft.com/office/drawing/2014/main" id="{2725CE04-68FF-3D86-80F4-801A15EFAADD}"/>
              </a:ext>
            </a:extLst>
          </p:cNvPr>
          <p:cNvSpPr>
            <a:spLocks noGrp="1"/>
          </p:cNvSpPr>
          <p:nvPr>
            <p:ph sz="quarter" idx="14"/>
          </p:nvPr>
        </p:nvSpPr>
        <p:spPr>
          <a:xfrm>
            <a:off x="480060" y="3755572"/>
            <a:ext cx="4670298" cy="1463366"/>
          </a:xfrm>
        </p:spPr>
        <p:txBody>
          <a:bodyPr>
            <a:normAutofit/>
          </a:bodyPr>
          <a:lstStyle/>
          <a:p>
            <a:pPr marL="0" indent="0">
              <a:buNone/>
            </a:pPr>
            <a:r>
              <a:rPr lang="en-US" sz="1800" b="1" dirty="0"/>
              <a:t>Time to celebrate and let our successes shine bright!!!</a:t>
            </a:r>
          </a:p>
        </p:txBody>
      </p:sp>
      <p:pic>
        <p:nvPicPr>
          <p:cNvPr id="6" name="Picture Placeholder 5">
            <a:extLst>
              <a:ext uri="{FF2B5EF4-FFF2-40B4-BE49-F238E27FC236}">
                <a16:creationId xmlns:a16="http://schemas.microsoft.com/office/drawing/2014/main" id="{1A8993D9-056C-CD55-B837-5848B66D1E6E}"/>
              </a:ext>
            </a:extLst>
          </p:cNvPr>
          <p:cNvPicPr>
            <a:picLocks noGrp="1" noChangeAspect="1"/>
          </p:cNvPicPr>
          <p:nvPr>
            <p:ph type="pic" sz="quarter" idx="15"/>
          </p:nvPr>
        </p:nvPicPr>
        <p:blipFill>
          <a:blip r:embed="rId2"/>
          <a:srcRect t="1014" b="1014"/>
          <a:stretch/>
        </p:blipFill>
        <p:spPr>
          <a:xfrm>
            <a:off x="5672073" y="857250"/>
            <a:ext cx="3471682" cy="4807458"/>
          </a:xfrm>
          <a:prstGeom prst="rect">
            <a:avLst/>
          </a:prstGeom>
          <a:noFill/>
        </p:spPr>
      </p:pic>
    </p:spTree>
    <p:extLst>
      <p:ext uri="{BB962C8B-B14F-4D97-AF65-F5344CB8AC3E}">
        <p14:creationId xmlns:p14="http://schemas.microsoft.com/office/powerpoint/2010/main" val="1362089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FE5C7A7-95C5-DF04-EDAD-E0C7D2D7507C}"/>
              </a:ext>
            </a:extLst>
          </p:cNvPr>
          <p:cNvSpPr>
            <a:spLocks noGrp="1"/>
          </p:cNvSpPr>
          <p:nvPr>
            <p:ph type="title"/>
          </p:nvPr>
        </p:nvSpPr>
        <p:spPr>
          <a:xfrm>
            <a:off x="459486" y="-850392"/>
            <a:ext cx="7989570" cy="685800"/>
          </a:xfrm>
        </p:spPr>
        <p:txBody>
          <a:bodyPr/>
          <a:lstStyle/>
          <a:p>
            <a:endParaRPr lang="en-US"/>
          </a:p>
        </p:txBody>
      </p:sp>
      <p:sp>
        <p:nvSpPr>
          <p:cNvPr id="3" name="Content Placeholder 2">
            <a:extLst>
              <a:ext uri="{FF2B5EF4-FFF2-40B4-BE49-F238E27FC236}">
                <a16:creationId xmlns:a16="http://schemas.microsoft.com/office/drawing/2014/main" id="{3AEBC566-0C11-9B53-1489-FB2CBDCFDD9D}"/>
              </a:ext>
            </a:extLst>
          </p:cNvPr>
          <p:cNvSpPr>
            <a:spLocks noGrp="1"/>
          </p:cNvSpPr>
          <p:nvPr>
            <p:ph sz="quarter" idx="13"/>
            <p:extLst>
              <p:ext uri="{E7BDC344-281C-4309-B0C6-D0EE65EED2A8}">
                <p202:designPr xmlns:p202="http://schemas.microsoft.com/office/powerpoint/2020/02/main">
                  <p202:designTagLst>
                    <p202:designTag name="ARCH:1:CLS" val="LargePlainText"/>
                  </p202:designTagLst>
                </p202:designPr>
              </p:ext>
            </p:extLst>
          </p:nvPr>
        </p:nvSpPr>
        <p:spPr>
          <a:xfrm>
            <a:off x="548640" y="1591056"/>
            <a:ext cx="7632954" cy="3790693"/>
          </a:xfrm>
        </p:spPr>
        <p:txBody>
          <a:bodyPr anchor="b">
            <a:normAutofit lnSpcReduction="10000"/>
          </a:bodyPr>
          <a:lstStyle/>
          <a:p>
            <a:pPr algn="ctr"/>
            <a:r>
              <a:rPr lang="en-US" u="sng" dirty="0"/>
              <a:t>1</a:t>
            </a:r>
            <a:r>
              <a:rPr lang="en-US" u="sng" baseline="30000" dirty="0"/>
              <a:t>st</a:t>
            </a:r>
            <a:r>
              <a:rPr lang="en-US" u="sng" dirty="0"/>
              <a:t> Zone Meeting </a:t>
            </a:r>
          </a:p>
          <a:p>
            <a:r>
              <a:rPr lang="en-US" sz="1500" dirty="0"/>
              <a:t>	Pass out Directories to clubs that are present</a:t>
            </a:r>
          </a:p>
          <a:p>
            <a:r>
              <a:rPr lang="en-US" sz="1500" dirty="0"/>
              <a:t>	</a:t>
            </a:r>
            <a:r>
              <a:rPr lang="en-US" sz="1500" dirty="0">
                <a:solidFill>
                  <a:srgbClr val="FF0000"/>
                </a:solidFill>
              </a:rPr>
              <a:t>Discuss Fall Conference </a:t>
            </a:r>
          </a:p>
          <a:p>
            <a:r>
              <a:rPr lang="en-US" sz="1500" dirty="0"/>
              <a:t>	Discuss everyone’s club goals for the year</a:t>
            </a:r>
          </a:p>
          <a:p>
            <a:r>
              <a:rPr lang="en-US" sz="1500" dirty="0"/>
              <a:t>	Share State Achievement and Club Excellence requirements</a:t>
            </a:r>
          </a:p>
          <a:p>
            <a:r>
              <a:rPr lang="en-US" sz="1500" dirty="0"/>
              <a:t>	Share New Visitation Program</a:t>
            </a:r>
          </a:p>
          <a:p>
            <a:r>
              <a:rPr lang="en-US" sz="1500" dirty="0"/>
              <a:t>	Discuss Spark Plug Award</a:t>
            </a:r>
          </a:p>
          <a:p>
            <a:r>
              <a:rPr lang="en-US" sz="1500" dirty="0"/>
              <a:t>	Share IP Mark Lyons’ International Theme </a:t>
            </a:r>
          </a:p>
          <a:p>
            <a:r>
              <a:rPr lang="en-US" sz="1500" dirty="0"/>
              <a:t>	Overall Meeting Objective: MLFA (Making Lions Fun Again)</a:t>
            </a:r>
          </a:p>
          <a:p>
            <a:r>
              <a:rPr lang="en-US" sz="1500" dirty="0"/>
              <a:t>	Stress “Stop the Drops”</a:t>
            </a:r>
          </a:p>
          <a:p>
            <a:pPr algn="ctr"/>
            <a:endParaRPr lang="en-US" sz="1500" dirty="0"/>
          </a:p>
        </p:txBody>
      </p:sp>
    </p:spTree>
    <p:extLst>
      <p:ext uri="{BB962C8B-B14F-4D97-AF65-F5344CB8AC3E}">
        <p14:creationId xmlns:p14="http://schemas.microsoft.com/office/powerpoint/2010/main" val="3207167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78EB-ADFF-E678-B60D-C07A0429F8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41170D-1715-8C5C-46FC-ECF7DA8F8022}"/>
              </a:ext>
            </a:extLst>
          </p:cNvPr>
          <p:cNvSpPr>
            <a:spLocks noGrp="1"/>
          </p:cNvSpPr>
          <p:nvPr>
            <p:ph sz="quarter" idx="13"/>
          </p:nvPr>
        </p:nvSpPr>
        <p:spPr/>
        <p:txBody>
          <a:bodyPr>
            <a:normAutofit/>
          </a:bodyPr>
          <a:lstStyle/>
          <a:p>
            <a:pPr algn="ctr"/>
            <a:r>
              <a:rPr lang="en-US" u="sng" dirty="0"/>
              <a:t>2</a:t>
            </a:r>
            <a:r>
              <a:rPr lang="en-US" u="sng" baseline="30000" dirty="0"/>
              <a:t>nd</a:t>
            </a:r>
            <a:r>
              <a:rPr lang="en-US" u="sng" dirty="0"/>
              <a:t> Zone Meeting</a:t>
            </a:r>
          </a:p>
          <a:p>
            <a:r>
              <a:rPr lang="en-US" sz="2100" dirty="0"/>
              <a:t>	Discuss Winter Conference</a:t>
            </a:r>
          </a:p>
          <a:p>
            <a:r>
              <a:rPr lang="en-US" sz="2100" dirty="0"/>
              <a:t>	Follow up on Club Goals (including Membership)</a:t>
            </a:r>
          </a:p>
          <a:p>
            <a:r>
              <a:rPr lang="en-US" sz="2100" dirty="0"/>
              <a:t>	Discuss Kindness Matters</a:t>
            </a:r>
          </a:p>
          <a:p>
            <a:r>
              <a:rPr lang="en-US" sz="2100" dirty="0"/>
              <a:t>	Encourage Club Interaction</a:t>
            </a:r>
          </a:p>
          <a:p>
            <a:r>
              <a:rPr lang="en-US" sz="2100" dirty="0"/>
              <a:t>	Discuss the Ripple Effect</a:t>
            </a:r>
          </a:p>
          <a:p>
            <a:r>
              <a:rPr lang="en-US" sz="2100" dirty="0"/>
              <a:t>	Investigate Partnerships</a:t>
            </a:r>
          </a:p>
          <a:p>
            <a:r>
              <a:rPr lang="en-US" sz="2100" dirty="0"/>
              <a:t>	</a:t>
            </a:r>
          </a:p>
        </p:txBody>
      </p:sp>
    </p:spTree>
    <p:extLst>
      <p:ext uri="{BB962C8B-B14F-4D97-AF65-F5344CB8AC3E}">
        <p14:creationId xmlns:p14="http://schemas.microsoft.com/office/powerpoint/2010/main" val="1335652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008B-2156-DEFE-D125-055D6ECD90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D5EA3A-1211-ABBA-4A93-29A4132C1163}"/>
              </a:ext>
            </a:extLst>
          </p:cNvPr>
          <p:cNvSpPr>
            <a:spLocks noGrp="1"/>
          </p:cNvSpPr>
          <p:nvPr>
            <p:ph sz="quarter" idx="13"/>
          </p:nvPr>
        </p:nvSpPr>
        <p:spPr/>
        <p:txBody>
          <a:bodyPr/>
          <a:lstStyle/>
          <a:p>
            <a:pPr algn="ctr"/>
            <a:r>
              <a:rPr lang="en-US" u="sng" dirty="0"/>
              <a:t>3</a:t>
            </a:r>
            <a:r>
              <a:rPr lang="en-US" u="sng" baseline="30000" dirty="0"/>
              <a:t>rd</a:t>
            </a:r>
            <a:r>
              <a:rPr lang="en-US" u="sng" dirty="0"/>
              <a:t> Zone Meeting</a:t>
            </a:r>
          </a:p>
          <a:p>
            <a:r>
              <a:rPr lang="en-US" sz="2100" dirty="0"/>
              <a:t>	Discuss Succession Planning for next year</a:t>
            </a:r>
          </a:p>
          <a:p>
            <a:r>
              <a:rPr lang="en-US" sz="2100" dirty="0"/>
              <a:t>	Celebrate your successes</a:t>
            </a:r>
          </a:p>
          <a:p>
            <a:r>
              <a:rPr lang="en-US" sz="2100" dirty="0"/>
              <a:t>	Get ready for State and International Convention</a:t>
            </a:r>
          </a:p>
          <a:p>
            <a:r>
              <a:rPr lang="en-US" sz="2100" dirty="0"/>
              <a:t>	</a:t>
            </a:r>
          </a:p>
          <a:p>
            <a:r>
              <a:rPr lang="en-US" sz="2100" dirty="0"/>
              <a:t>	</a:t>
            </a:r>
          </a:p>
        </p:txBody>
      </p:sp>
    </p:spTree>
    <p:extLst>
      <p:ext uri="{BB962C8B-B14F-4D97-AF65-F5344CB8AC3E}">
        <p14:creationId xmlns:p14="http://schemas.microsoft.com/office/powerpoint/2010/main" val="3660668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B990-132B-3ABB-C4DD-D787878F9E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D6E42D-83A8-8574-BC2A-5505EBD48188}"/>
              </a:ext>
            </a:extLst>
          </p:cNvPr>
          <p:cNvSpPr>
            <a:spLocks noGrp="1"/>
          </p:cNvSpPr>
          <p:nvPr>
            <p:ph sz="quarter" idx="13"/>
          </p:nvPr>
        </p:nvSpPr>
        <p:spPr/>
        <p:txBody>
          <a:bodyPr>
            <a:normAutofit/>
          </a:bodyPr>
          <a:lstStyle/>
          <a:p>
            <a:pPr algn="ctr"/>
            <a:r>
              <a:rPr lang="en-US" sz="2400" u="sng" dirty="0"/>
              <a:t>Lions International Changes</a:t>
            </a:r>
            <a:r>
              <a:rPr lang="en-US" sz="2400" dirty="0"/>
              <a:t>:</a:t>
            </a:r>
          </a:p>
          <a:p>
            <a:r>
              <a:rPr lang="en-US" sz="1350" dirty="0">
                <a:solidFill>
                  <a:srgbClr val="00B050"/>
                </a:solidFill>
              </a:rPr>
              <a:t>Weeks of Service – Vision / Youth – Childhood Cancer / Environment</a:t>
            </a:r>
          </a:p>
          <a:p>
            <a:r>
              <a:rPr lang="en-US" sz="1350" dirty="0">
                <a:solidFill>
                  <a:srgbClr val="FF0000"/>
                </a:solidFill>
              </a:rPr>
              <a:t>Invoices now due before 90 days was 120 days </a:t>
            </a:r>
          </a:p>
          <a:p>
            <a:r>
              <a:rPr lang="en-US" sz="1350" dirty="0">
                <a:solidFill>
                  <a:srgbClr val="FF0000"/>
                </a:solidFill>
              </a:rPr>
              <a:t>	Presidents, Secretaries and Treasurers can go on-line to see bills</a:t>
            </a:r>
          </a:p>
          <a:p>
            <a:r>
              <a:rPr lang="en-US" sz="1350" dirty="0">
                <a:solidFill>
                  <a:srgbClr val="0070C0"/>
                </a:solidFill>
              </a:rPr>
              <a:t>Membership Goals for MD 24 L </a:t>
            </a:r>
          </a:p>
          <a:p>
            <a:r>
              <a:rPr lang="en-US" sz="1350" dirty="0">
                <a:solidFill>
                  <a:srgbClr val="0070C0"/>
                </a:solidFill>
              </a:rPr>
              <a:t>     1 New Club	       1 New Leo Club       +28 Members By Year End(after drops)</a:t>
            </a:r>
          </a:p>
          <a:p>
            <a:r>
              <a:rPr lang="en-US" sz="1350" dirty="0"/>
              <a:t>Membership Months:		September and March</a:t>
            </a:r>
          </a:p>
          <a:p>
            <a:r>
              <a:rPr lang="en-US" sz="1350" dirty="0"/>
              <a:t> </a:t>
            </a:r>
          </a:p>
          <a:p>
            <a:endParaRPr lang="en-US" sz="1350" dirty="0"/>
          </a:p>
        </p:txBody>
      </p:sp>
    </p:spTree>
    <p:extLst>
      <p:ext uri="{BB962C8B-B14F-4D97-AF65-F5344CB8AC3E}">
        <p14:creationId xmlns:p14="http://schemas.microsoft.com/office/powerpoint/2010/main" val="377885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Keys to Success</a:t>
            </a:r>
          </a:p>
        </p:txBody>
      </p:sp>
      <p:sp>
        <p:nvSpPr>
          <p:cNvPr id="4" name="Content Placeholder 3"/>
          <p:cNvSpPr>
            <a:spLocks noGrp="1"/>
          </p:cNvSpPr>
          <p:nvPr>
            <p:ph idx="1"/>
          </p:nvPr>
        </p:nvSpPr>
        <p:spPr/>
        <p:txBody>
          <a:bodyPr/>
          <a:lstStyle/>
          <a:p>
            <a:r>
              <a:rPr lang="en-US" dirty="0"/>
              <a:t>Always apply commonsense.</a:t>
            </a:r>
          </a:p>
          <a:p>
            <a:r>
              <a:rPr lang="en-US" dirty="0"/>
              <a:t>Don’t be afraid to ask for help.</a:t>
            </a:r>
          </a:p>
          <a:p>
            <a:r>
              <a:rPr lang="en-US" dirty="0"/>
              <a:t>Each club is different.</a:t>
            </a:r>
          </a:p>
          <a:p>
            <a:r>
              <a:rPr lang="en-US" dirty="0"/>
              <a:t>Encourage people to share their successes.</a:t>
            </a:r>
          </a:p>
          <a:p>
            <a:r>
              <a:rPr lang="en-US" dirty="0"/>
              <a:t>Always treat people with respect.</a:t>
            </a:r>
          </a:p>
          <a:p>
            <a:r>
              <a:rPr lang="en-US" dirty="0"/>
              <a:t>“There </a:t>
            </a:r>
            <a:r>
              <a:rPr lang="en-US" dirty="0" err="1"/>
              <a:t>ain’t</a:t>
            </a:r>
            <a:r>
              <a:rPr lang="en-US" dirty="0"/>
              <a:t> no right way to do wrong.”</a:t>
            </a:r>
          </a:p>
          <a:p>
            <a:r>
              <a:rPr lang="en-US" dirty="0"/>
              <a:t>Be a great listener.  </a:t>
            </a:r>
          </a:p>
          <a:p>
            <a:endParaRPr lang="en-US" dirty="0"/>
          </a:p>
        </p:txBody>
      </p:sp>
      <p:sp>
        <p:nvSpPr>
          <p:cNvPr id="3" name="Slide Number Placeholder 2"/>
          <p:cNvSpPr>
            <a:spLocks noGrp="1"/>
          </p:cNvSpPr>
          <p:nvPr>
            <p:ph type="sldNum" sz="quarter" idx="12"/>
          </p:nvPr>
        </p:nvSpPr>
        <p:spPr/>
        <p:txBody>
          <a:bodyPr/>
          <a:lstStyle/>
          <a:p>
            <a:fld id="{0205EDF9-1715-489E-B634-8191F532A2E1}" type="slidenum">
              <a:rPr lang="ja-JP" altLang="en-US" smtClean="0"/>
              <a:pPr/>
              <a:t>6</a:t>
            </a:fld>
            <a:endParaRPr lang="ja-JP" altLang="en-US"/>
          </a:p>
        </p:txBody>
      </p:sp>
    </p:spTree>
    <p:extLst>
      <p:ext uri="{BB962C8B-B14F-4D97-AF65-F5344CB8AC3E}">
        <p14:creationId xmlns:p14="http://schemas.microsoft.com/office/powerpoint/2010/main" val="20946377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014" y="2935707"/>
            <a:ext cx="2649968" cy="1987476"/>
          </a:xfrm>
          <a:prstGeom prst="rect">
            <a:avLst/>
          </a:prstGeom>
          <a:effectLst>
            <a:outerShdw blurRad="50800" dist="38100" dir="5400000" algn="t" rotWithShape="0">
              <a:prstClr val="black">
                <a:alpha val="40000"/>
              </a:prstClr>
            </a:outerShdw>
          </a:effectLst>
        </p:spPr>
      </p:pic>
      <p:sp>
        <p:nvSpPr>
          <p:cNvPr id="2" name="Title 1"/>
          <p:cNvSpPr>
            <a:spLocks noGrp="1"/>
          </p:cNvSpPr>
          <p:nvPr>
            <p:ph type="title"/>
          </p:nvPr>
        </p:nvSpPr>
        <p:spPr>
          <a:xfrm>
            <a:off x="6013649" y="2852935"/>
            <a:ext cx="2431102" cy="1143000"/>
          </a:xfrm>
        </p:spPr>
        <p:txBody>
          <a:bodyPr/>
          <a:lstStyle/>
          <a:p>
            <a:pPr algn="l"/>
            <a:r>
              <a:rPr lang="en-US" sz="2400" dirty="0">
                <a:latin typeface="+mn-lt"/>
                <a:ea typeface="STXihei" pitchFamily="2" charset="-122"/>
                <a:cs typeface="Arial" charset="0"/>
              </a:rPr>
              <a:t>and the </a:t>
            </a:r>
            <a:br>
              <a:rPr lang="en-US" sz="2400" dirty="0">
                <a:latin typeface="+mn-lt"/>
                <a:ea typeface="STXihei" pitchFamily="2" charset="-122"/>
                <a:cs typeface="Arial" charset="0"/>
              </a:rPr>
            </a:br>
            <a:r>
              <a:rPr lang="en-US" sz="2400" b="1" dirty="0">
                <a:latin typeface="+mn-lt"/>
                <a:ea typeface="STXihei" pitchFamily="2" charset="-122"/>
                <a:cs typeface="Arial" charset="0"/>
              </a:rPr>
              <a:t>district</a:t>
            </a:r>
            <a:r>
              <a:rPr lang="en-US" sz="2400" dirty="0">
                <a:latin typeface="+mn-lt"/>
                <a:ea typeface="STXihei" pitchFamily="2" charset="-122"/>
                <a:cs typeface="Arial" charset="0"/>
              </a:rPr>
              <a:t> leadership</a:t>
            </a:r>
          </a:p>
        </p:txBody>
      </p:sp>
      <p:sp>
        <p:nvSpPr>
          <p:cNvPr id="3" name="Slide Number Placeholder 2"/>
          <p:cNvSpPr>
            <a:spLocks noGrp="1"/>
          </p:cNvSpPr>
          <p:nvPr>
            <p:ph type="sldNum" sz="quarter" idx="12"/>
          </p:nvPr>
        </p:nvSpPr>
        <p:spPr/>
        <p:txBody>
          <a:bodyPr/>
          <a:lstStyle/>
          <a:p>
            <a:fld id="{0205EDF9-1715-489E-B634-8191F532A2E1}" type="slidenum">
              <a:rPr lang="ja-JP" altLang="en-US" smtClean="0"/>
              <a:pPr/>
              <a:t>7</a:t>
            </a:fld>
            <a:endParaRPr lang="ja-JP" altLang="en-US"/>
          </a:p>
        </p:txBody>
      </p:sp>
      <p:sp>
        <p:nvSpPr>
          <p:cNvPr id="6" name="TextBox 5"/>
          <p:cNvSpPr txBox="1"/>
          <p:nvPr/>
        </p:nvSpPr>
        <p:spPr>
          <a:xfrm>
            <a:off x="2029518" y="1769727"/>
            <a:ext cx="5084957" cy="1292662"/>
          </a:xfrm>
          <a:prstGeom prst="rect">
            <a:avLst/>
          </a:prstGeom>
          <a:noFill/>
        </p:spPr>
        <p:txBody>
          <a:bodyPr wrap="square" rtlCol="0">
            <a:spAutoFit/>
          </a:bodyPr>
          <a:lstStyle/>
          <a:p>
            <a:pPr algn="ctr"/>
            <a:r>
              <a:rPr lang="en-US" dirty="0">
                <a:latin typeface="+mn-lt"/>
                <a:ea typeface="STXihei" pitchFamily="2" charset="-122"/>
              </a:rPr>
              <a:t>The Zone/Region Chairperson is the </a:t>
            </a:r>
            <a:r>
              <a:rPr lang="en-US" sz="5400" b="1" dirty="0">
                <a:solidFill>
                  <a:srgbClr val="FF3300"/>
                </a:solidFill>
                <a:latin typeface="+mn-lt"/>
                <a:ea typeface="STXihei" pitchFamily="2" charset="-122"/>
              </a:rPr>
              <a:t>LINK</a:t>
            </a:r>
          </a:p>
        </p:txBody>
      </p:sp>
      <p:sp>
        <p:nvSpPr>
          <p:cNvPr id="9" name="TextBox 8"/>
          <p:cNvSpPr txBox="1"/>
          <p:nvPr/>
        </p:nvSpPr>
        <p:spPr>
          <a:xfrm>
            <a:off x="647112" y="3788185"/>
            <a:ext cx="2483233" cy="830997"/>
          </a:xfrm>
          <a:prstGeom prst="rect">
            <a:avLst/>
          </a:prstGeom>
          <a:noFill/>
        </p:spPr>
        <p:txBody>
          <a:bodyPr wrap="square" rtlCol="0">
            <a:spAutoFit/>
          </a:bodyPr>
          <a:lstStyle/>
          <a:p>
            <a:pPr algn="r"/>
            <a:r>
              <a:rPr lang="en-US" dirty="0">
                <a:latin typeface="+mn-lt"/>
                <a:ea typeface="STXihei" pitchFamily="2" charset="-122"/>
              </a:rPr>
              <a:t>between the </a:t>
            </a:r>
            <a:r>
              <a:rPr lang="en-US" b="1" dirty="0">
                <a:latin typeface="+mn-lt"/>
                <a:ea typeface="STXihei" pitchFamily="2" charset="-122"/>
              </a:rPr>
              <a:t>clubs</a:t>
            </a:r>
            <a:r>
              <a:rPr lang="en-US" dirty="0">
                <a:latin typeface="+mn-lt"/>
                <a:ea typeface="STXihei" pitchFamily="2" charset="-122"/>
              </a:rPr>
              <a:t> in the zone </a:t>
            </a:r>
          </a:p>
        </p:txBody>
      </p:sp>
      <p:sp>
        <p:nvSpPr>
          <p:cNvPr id="10" name="TextBox 9"/>
          <p:cNvSpPr txBox="1"/>
          <p:nvPr/>
        </p:nvSpPr>
        <p:spPr>
          <a:xfrm>
            <a:off x="3247014" y="4935421"/>
            <a:ext cx="2649968" cy="184666"/>
          </a:xfrm>
          <a:prstGeom prst="rect">
            <a:avLst/>
          </a:prstGeom>
          <a:noFill/>
        </p:spPr>
        <p:txBody>
          <a:bodyPr wrap="square" rtlCol="0">
            <a:spAutoFit/>
          </a:bodyPr>
          <a:lstStyle/>
          <a:p>
            <a:r>
              <a:rPr lang="en-US" sz="600" i="1" dirty="0">
                <a:latin typeface="+mn-lt"/>
                <a:ea typeface="STCaiyun" pitchFamily="2" charset="-122"/>
              </a:rPr>
              <a:t>Image courtesy of David Castillo Dominici / FreeDigitalPhotos.net</a:t>
            </a:r>
            <a:endParaRPr lang="en-US" sz="600" dirty="0">
              <a:latin typeface="+mn-lt"/>
              <a:ea typeface="STCaiyun" pitchFamily="2" charset="-122"/>
            </a:endParaRPr>
          </a:p>
        </p:txBody>
      </p:sp>
      <p:sp>
        <p:nvSpPr>
          <p:cNvPr id="8" name="Title 1"/>
          <p:cNvSpPr txBox="1">
            <a:spLocks/>
          </p:cNvSpPr>
          <p:nvPr/>
        </p:nvSpPr>
        <p:spPr bwMode="auto">
          <a:xfrm>
            <a:off x="579438" y="1011238"/>
            <a:ext cx="8032750" cy="461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marL="228600" lvl="1" indent="0"/>
            <a:r>
              <a:rPr lang="en-US" altLang="ja-JP" sz="3200" b="1" i="1" dirty="0">
                <a:solidFill>
                  <a:srgbClr val="0070C0"/>
                </a:solidFill>
                <a:latin typeface="+mj-lt"/>
                <a:ea typeface="+mj-ea"/>
                <a:cs typeface="Times New Roman" pitchFamily="18" charset="0"/>
              </a:rPr>
              <a:t>The Role of the Zone/Region Chairperson</a:t>
            </a:r>
          </a:p>
        </p:txBody>
      </p:sp>
    </p:spTree>
    <p:extLst>
      <p:ext uri="{BB962C8B-B14F-4D97-AF65-F5344CB8AC3E}">
        <p14:creationId xmlns:p14="http://schemas.microsoft.com/office/powerpoint/2010/main" val="41790991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indent="0">
              <a:buNone/>
            </a:pPr>
            <a:r>
              <a:rPr lang="en-US" dirty="0"/>
              <a:t> </a:t>
            </a:r>
          </a:p>
          <a:p>
            <a:r>
              <a:rPr lang="en-US" dirty="0"/>
              <a:t>Communicator</a:t>
            </a:r>
          </a:p>
          <a:p>
            <a:r>
              <a:rPr lang="en-US" dirty="0"/>
              <a:t>Counselor</a:t>
            </a:r>
          </a:p>
          <a:p>
            <a:r>
              <a:rPr lang="en-US" dirty="0"/>
              <a:t>Motivator</a:t>
            </a:r>
          </a:p>
        </p:txBody>
      </p:sp>
      <p:sp>
        <p:nvSpPr>
          <p:cNvPr id="5" name="Slide Number Placeholder 4"/>
          <p:cNvSpPr>
            <a:spLocks noGrp="1"/>
          </p:cNvSpPr>
          <p:nvPr>
            <p:ph type="sldNum" sz="quarter" idx="12"/>
          </p:nvPr>
        </p:nvSpPr>
        <p:spPr/>
        <p:txBody>
          <a:bodyPr/>
          <a:lstStyle/>
          <a:p>
            <a:fld id="{0743F28C-2A29-49EA-82F1-54DCA1E7C7E9}" type="slidenum">
              <a:rPr lang="en-US" altLang="ja-JP" smtClean="0"/>
              <a:pPr/>
              <a:t>8</a:t>
            </a:fld>
            <a:endParaRPr lang="en-US" altLang="ja-JP" dirty="0"/>
          </a:p>
        </p:txBody>
      </p:sp>
      <p:pic>
        <p:nvPicPr>
          <p:cNvPr id="6" name="ClipArt Placeholder 5"/>
          <p:cNvPicPr>
            <a:picLocks noGrp="1" noChangeAspect="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1143001" y="2594441"/>
            <a:ext cx="3331028" cy="2215134"/>
          </a:xfrm>
          <a:effectLst>
            <a:outerShdw blurRad="50800" dist="38100" dir="5400000" algn="t" rotWithShape="0">
              <a:prstClr val="black">
                <a:alpha val="40000"/>
              </a:prstClr>
            </a:outerShdw>
          </a:effectLst>
        </p:spPr>
      </p:pic>
      <p:sp>
        <p:nvSpPr>
          <p:cNvPr id="2" name="Rectangle 1"/>
          <p:cNvSpPr/>
          <p:nvPr/>
        </p:nvSpPr>
        <p:spPr>
          <a:xfrm>
            <a:off x="631371" y="996276"/>
            <a:ext cx="7924800" cy="584775"/>
          </a:xfrm>
          <a:prstGeom prst="rect">
            <a:avLst/>
          </a:prstGeom>
        </p:spPr>
        <p:txBody>
          <a:bodyPr wrap="square">
            <a:spAutoFit/>
          </a:bodyPr>
          <a:lstStyle/>
          <a:p>
            <a:pPr marL="228600" lvl="1" indent="0" algn="ctr" eaLnBrk="0" hangingPunct="0">
              <a:buSzPct val="125000"/>
            </a:pPr>
            <a:r>
              <a:rPr kumimoji="1" lang="en-US" sz="3200" b="1" i="1" dirty="0">
                <a:solidFill>
                  <a:srgbClr val="0070C0"/>
                </a:solidFill>
                <a:latin typeface="+mj-lt"/>
                <a:ea typeface="+mj-ea"/>
                <a:cs typeface="Times New Roman" pitchFamily="18" charset="0"/>
              </a:rPr>
              <a:t>The Role of the Zone Chairperson </a:t>
            </a:r>
          </a:p>
        </p:txBody>
      </p:sp>
    </p:spTree>
    <p:extLst>
      <p:ext uri="{BB962C8B-B14F-4D97-AF65-F5344CB8AC3E}">
        <p14:creationId xmlns:p14="http://schemas.microsoft.com/office/powerpoint/2010/main" val="18389995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ln>
            <a:miter lim="800000"/>
            <a:headEnd/>
            <a:tailEnd/>
          </a:ln>
        </p:spPr>
        <p:txBody>
          <a:bodyPr/>
          <a:lstStyle/>
          <a:p>
            <a:fld id="{B58426A0-33D8-4124-93B6-C9E86AA2D436}" type="slidenum">
              <a:rPr kumimoji="0" lang="en-US" altLang="ja-JP"/>
              <a:pPr/>
              <a:t>9</a:t>
            </a:fld>
            <a:endParaRPr kumimoji="0" lang="en-US" altLang="ja-JP"/>
          </a:p>
        </p:txBody>
      </p:sp>
      <p:sp>
        <p:nvSpPr>
          <p:cNvPr id="16386" name="Rectangle 3"/>
          <p:cNvSpPr>
            <a:spLocks noGrp="1" noChangeArrowheads="1"/>
          </p:cNvSpPr>
          <p:nvPr>
            <p:ph idx="1"/>
          </p:nvPr>
        </p:nvSpPr>
        <p:spPr>
          <a:xfrm>
            <a:off x="635219" y="1631854"/>
            <a:ext cx="7915275" cy="4262510"/>
          </a:xfrm>
        </p:spPr>
        <p:txBody>
          <a:bodyPr/>
          <a:lstStyle/>
          <a:p>
            <a:pPr marL="228600" lvl="1" indent="0" eaLnBrk="1" hangingPunct="1">
              <a:spcBef>
                <a:spcPts val="600"/>
              </a:spcBef>
              <a:spcAft>
                <a:spcPts val="0"/>
              </a:spcAft>
              <a:buNone/>
            </a:pPr>
            <a:endParaRPr lang="en-US" sz="2400" b="1" i="1" dirty="0">
              <a:solidFill>
                <a:srgbClr val="0070C0"/>
              </a:solidFill>
              <a:latin typeface="+mj-lt"/>
              <a:ea typeface="+mj-ea"/>
              <a:cs typeface="Times New Roman" pitchFamily="18" charset="0"/>
            </a:endParaRPr>
          </a:p>
          <a:p>
            <a:pPr lvl="1" eaLnBrk="1" hangingPunct="1">
              <a:spcBef>
                <a:spcPts val="1200"/>
              </a:spcBef>
              <a:spcAft>
                <a:spcPts val="0"/>
              </a:spcAft>
              <a:buFont typeface="Arial" pitchFamily="34" charset="0"/>
              <a:buChar char="•"/>
            </a:pPr>
            <a:r>
              <a:rPr lang="en-US" altLang="ja-JP" sz="2400" dirty="0">
                <a:cs typeface="Times New Roman" pitchFamily="18" charset="0"/>
              </a:rPr>
              <a:t>Further the Purposes of the Association</a:t>
            </a:r>
          </a:p>
          <a:p>
            <a:pPr lvl="1" eaLnBrk="1" hangingPunct="1">
              <a:spcBef>
                <a:spcPts val="1200"/>
              </a:spcBef>
              <a:spcAft>
                <a:spcPts val="0"/>
              </a:spcAft>
              <a:buFont typeface="Arial" pitchFamily="34" charset="0"/>
              <a:buChar char="•"/>
            </a:pPr>
            <a:r>
              <a:rPr lang="en-US" altLang="ja-JP" sz="2400" dirty="0">
                <a:cs typeface="Times New Roman" pitchFamily="18" charset="0"/>
              </a:rPr>
              <a:t>Chair the District Governor’s Advisory Committee meetings</a:t>
            </a:r>
          </a:p>
          <a:p>
            <a:pPr lvl="1" eaLnBrk="1" hangingPunct="1">
              <a:spcBef>
                <a:spcPts val="1200"/>
              </a:spcBef>
              <a:spcAft>
                <a:spcPts val="0"/>
              </a:spcAft>
              <a:buFont typeface="Arial" pitchFamily="34" charset="0"/>
              <a:buChar char="•"/>
            </a:pPr>
            <a:r>
              <a:rPr lang="en-US" altLang="ja-JP" sz="2400" dirty="0">
                <a:cs typeface="Times New Roman" pitchFamily="18" charset="0"/>
              </a:rPr>
              <a:t>Include DG Team </a:t>
            </a:r>
          </a:p>
          <a:p>
            <a:pPr lvl="1" eaLnBrk="1" hangingPunct="1">
              <a:spcBef>
                <a:spcPts val="1200"/>
              </a:spcBef>
              <a:spcAft>
                <a:spcPts val="0"/>
              </a:spcAft>
              <a:buFont typeface="Arial" pitchFamily="34" charset="0"/>
              <a:buChar char="•"/>
            </a:pPr>
            <a:r>
              <a:rPr lang="en-US" altLang="ja-JP" sz="2400" dirty="0">
                <a:cs typeface="Times New Roman" pitchFamily="18" charset="0"/>
              </a:rPr>
              <a:t>Report  after District Governor’s Advisory meetings</a:t>
            </a:r>
          </a:p>
        </p:txBody>
      </p:sp>
      <p:pic>
        <p:nvPicPr>
          <p:cNvPr id="11269" name="Picture 5"/>
          <p:cNvPicPr>
            <a:picLocks noChangeAspect="1" noChangeArrowheads="1"/>
          </p:cNvPicPr>
          <p:nvPr/>
        </p:nvPicPr>
        <p:blipFill>
          <a:blip r:embed="rId3"/>
          <a:srcRect/>
          <a:stretch>
            <a:fillRect/>
          </a:stretch>
        </p:blipFill>
        <p:spPr bwMode="auto">
          <a:xfrm>
            <a:off x="6580367" y="4695861"/>
            <a:ext cx="1663895" cy="118872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 name="TextBox 1"/>
          <p:cNvSpPr txBox="1"/>
          <p:nvPr/>
        </p:nvSpPr>
        <p:spPr>
          <a:xfrm>
            <a:off x="947057" y="957943"/>
            <a:ext cx="7434943" cy="584775"/>
          </a:xfrm>
          <a:prstGeom prst="rect">
            <a:avLst/>
          </a:prstGeom>
          <a:noFill/>
        </p:spPr>
        <p:txBody>
          <a:bodyPr wrap="square" rtlCol="0">
            <a:spAutoFit/>
          </a:bodyPr>
          <a:lstStyle/>
          <a:p>
            <a:pPr marL="228600" lvl="1" indent="0" algn="ctr" eaLnBrk="0" hangingPunct="0">
              <a:buNone/>
            </a:pPr>
            <a:r>
              <a:rPr kumimoji="1" lang="en-US" sz="3200" b="1" i="1" dirty="0">
                <a:solidFill>
                  <a:srgbClr val="0070C0"/>
                </a:solidFill>
                <a:latin typeface="+mj-lt"/>
                <a:ea typeface="+mj-ea"/>
                <a:cs typeface="Times New Roman" pitchFamily="18" charset="0"/>
              </a:rPr>
              <a:t>The Duties of the Zone Chairperson </a:t>
            </a:r>
          </a:p>
        </p:txBody>
      </p:sp>
    </p:spTree>
  </p:cSld>
  <p:clrMapOvr>
    <a:masterClrMapping/>
  </p:clrMapOvr>
  <p:transition>
    <p:fade/>
  </p:transition>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Custom 3">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3974</TotalTime>
  <Words>4293</Words>
  <Application>Microsoft Office PowerPoint</Application>
  <PresentationFormat>On-screen Show (4:3)</PresentationFormat>
  <Paragraphs>633</Paragraphs>
  <Slides>58</Slides>
  <Notes>22</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58</vt:i4>
      </vt:variant>
    </vt:vector>
  </HeadingPairs>
  <TitlesOfParts>
    <vt:vector size="82" baseType="lpstr">
      <vt:lpstr>STXihei</vt:lpstr>
      <vt:lpstr>Aptos</vt:lpstr>
      <vt:lpstr>Aptos Display</vt:lpstr>
      <vt:lpstr>Arial</vt:lpstr>
      <vt:lpstr>Arial Black</vt:lpstr>
      <vt:lpstr>Arial Unicode MS</vt:lpstr>
      <vt:lpstr>Avenir Next LT Pro</vt:lpstr>
      <vt:lpstr>Avenir Next LT Pro Light</vt:lpstr>
      <vt:lpstr>Calibri</vt:lpstr>
      <vt:lpstr>Calibri Light</vt:lpstr>
      <vt:lpstr>Cambria</vt:lpstr>
      <vt:lpstr>Neue Haas Grotesk Text Pro</vt:lpstr>
      <vt:lpstr>Open Sans Regular</vt:lpstr>
      <vt:lpstr>Symbol</vt:lpstr>
      <vt:lpstr>Times New Roman</vt:lpstr>
      <vt:lpstr>ヒラギノ角ゴ Pro W3</vt:lpstr>
      <vt:lpstr>3_Custom Design</vt:lpstr>
      <vt:lpstr>Custom Design</vt:lpstr>
      <vt:lpstr>1_Custom Design</vt:lpstr>
      <vt:lpstr>2_Custom Design</vt:lpstr>
      <vt:lpstr>Office Theme</vt:lpstr>
      <vt:lpstr>GradientRise</vt:lpstr>
      <vt:lpstr>1_Office Theme</vt:lpstr>
      <vt:lpstr>2_Office Theme</vt:lpstr>
      <vt:lpstr>Presented by Lion Jay Moughon International Director 2022 – 2024 </vt:lpstr>
      <vt:lpstr>PowerPoint Presentation</vt:lpstr>
      <vt:lpstr>PowerPoint Presentation</vt:lpstr>
      <vt:lpstr>Today’s Objectives</vt:lpstr>
      <vt:lpstr>Problem Solving</vt:lpstr>
      <vt:lpstr>  Keys to Success</vt:lpstr>
      <vt:lpstr>and the  district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Struggling Clubs</vt:lpstr>
      <vt:lpstr> Struggling Clubs</vt:lpstr>
      <vt:lpstr> Struggling Clubs</vt:lpstr>
      <vt:lpstr> Struggling Clubs</vt:lpstr>
      <vt:lpstr>Payment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of the Hardest things to say</vt:lpstr>
      <vt:lpstr>PowerPoint Presentation</vt:lpstr>
      <vt:lpstr>2026-27 MD24-L Theme</vt:lpstr>
      <vt:lpstr>Every Month a new word will be added to “Dare To…”</vt:lpstr>
      <vt:lpstr>Every Month a new word will be added to “Dare To…”</vt:lpstr>
      <vt:lpstr>PowerPoint Presentation</vt:lpstr>
      <vt:lpstr>PowerPoint Presentation</vt:lpstr>
      <vt:lpstr>PowerPoint Presentation</vt:lpstr>
      <vt:lpstr>New MD24-L Lion Honor     </vt:lpstr>
      <vt:lpstr>Visitation and Awards  August 22  Remington</vt:lpstr>
      <vt:lpstr>MD 24-L Fall Conference   Weyers Cave  Community Center   September 19th 2026  9:00am – 5pm  Visiting International Director Liz Crooke  From California   </vt:lpstr>
      <vt:lpstr>Fall Conference Activities One Day Event</vt:lpstr>
      <vt:lpstr>Fall Conference </vt:lpstr>
      <vt:lpstr>MD24-L  Mid-Winter  January 2027 Location - TBD </vt:lpstr>
      <vt:lpstr>                   MD24 State Convention 2027  May 27th – 30th 2027 Hotel Madison Harrisonburg, VA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Zone Chairman</dc:title>
  <dc:creator>cliff</dc:creator>
  <cp:lastModifiedBy>Glen Logan</cp:lastModifiedBy>
  <cp:revision>698</cp:revision>
  <cp:lastPrinted>2014-06-12T21:12:51Z</cp:lastPrinted>
  <dcterms:created xsi:type="dcterms:W3CDTF">1980-01-04T07:22:37Z</dcterms:created>
  <dcterms:modified xsi:type="dcterms:W3CDTF">2026-06-16T14:55:08Z</dcterms:modified>
</cp:coreProperties>
</file>