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2" r:id="rId4"/>
    <p:sldId id="260" r:id="rId5"/>
    <p:sldId id="261" r:id="rId6"/>
    <p:sldId id="257" r:id="rId7"/>
    <p:sldId id="258" r:id="rId8"/>
    <p:sldId id="263" r:id="rId9"/>
    <p:sldId id="287" r:id="rId10"/>
    <p:sldId id="281" r:id="rId11"/>
    <p:sldId id="283" r:id="rId12"/>
    <p:sldId id="264" r:id="rId13"/>
    <p:sldId id="265" r:id="rId14"/>
    <p:sldId id="266" r:id="rId15"/>
    <p:sldId id="267" r:id="rId16"/>
    <p:sldId id="285" r:id="rId17"/>
    <p:sldId id="274" r:id="rId18"/>
    <p:sldId id="268" r:id="rId19"/>
    <p:sldId id="270" r:id="rId20"/>
    <p:sldId id="284" r:id="rId21"/>
    <p:sldId id="271" r:id="rId22"/>
    <p:sldId id="272" r:id="rId23"/>
    <p:sldId id="273" r:id="rId24"/>
    <p:sldId id="286" r:id="rId25"/>
    <p:sldId id="269" r:id="rId26"/>
    <p:sldId id="282" r:id="rId27"/>
    <p:sldId id="275" r:id="rId28"/>
    <p:sldId id="276" r:id="rId29"/>
    <p:sldId id="277" r:id="rId30"/>
    <p:sldId id="278" r:id="rId31"/>
    <p:sldId id="279" r:id="rId32"/>
    <p:sldId id="280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35" d="100"/>
          <a:sy n="35" d="100"/>
        </p:scale>
        <p:origin x="24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80795" y="-268941"/>
            <a:ext cx="10123996" cy="6857999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/>
              <a:t>2025 </a:t>
            </a:r>
            <a:r>
              <a:rPr lang="en-US" sz="7200" dirty="0"/>
              <a:t>district 24 l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Leo Orientation </a:t>
            </a:r>
            <a:br>
              <a:rPr lang="en-US" sz="7200" dirty="0" smtClean="0"/>
            </a:br>
            <a:r>
              <a:rPr lang="en-US" sz="7200" dirty="0" smtClean="0"/>
              <a:t>and </a:t>
            </a:r>
            <a:br>
              <a:rPr lang="en-US" sz="7200" dirty="0" smtClean="0"/>
            </a:br>
            <a:r>
              <a:rPr lang="en-US" sz="7200" dirty="0" smtClean="0"/>
              <a:t>officer training</a:t>
            </a:r>
            <a:r>
              <a:rPr lang="en-US" sz="6000" dirty="0" smtClean="0"/>
              <a:t/>
            </a:r>
            <a:br>
              <a:rPr lang="en-US" sz="6000" dirty="0" smtClean="0"/>
            </a:b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9227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71" y="2530516"/>
            <a:ext cx="10972799" cy="1507067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/>
              <a:t>Leo club officers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892643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165" y="1680884"/>
            <a:ext cx="11725835" cy="24339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smtClean="0"/>
              <a:t>What are the President’s responsibilities?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026589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820" y="685800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president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6820" y="2192867"/>
            <a:ext cx="10123996" cy="36152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6000" dirty="0"/>
              <a:t>Club presidents set goals for their clubs and motivate their members to participate in </a:t>
            </a:r>
            <a:r>
              <a:rPr lang="en-US" sz="6000" dirty="0" smtClean="0"/>
              <a:t>projects.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600158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516" y="317668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president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276856"/>
            <a:ext cx="11184700" cy="4087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smtClean="0"/>
              <a:t>They also advise other club officers on their responsibilities and facilitate decision-making processes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707681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61171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president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792224"/>
            <a:ext cx="11038396" cy="45570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smtClean="0"/>
              <a:t>The </a:t>
            </a:r>
            <a:r>
              <a:rPr lang="en-US" sz="6000" dirty="0"/>
              <a:t>president should set yearly membership and Leo to Lion transition goals</a:t>
            </a:r>
            <a:r>
              <a:rPr lang="en-US" sz="6000" dirty="0" smtClean="0"/>
              <a:t>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265290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596" y="376598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president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608" y="1883665"/>
            <a:ext cx="11375136" cy="4681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/>
              <a:t>Working with the club secretary, the president submits timely membership and service reports to Lions International through the Lions </a:t>
            </a:r>
            <a:r>
              <a:rPr lang="en-US" sz="5400" dirty="0" smtClean="0"/>
              <a:t>online.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459444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729" y="1331259"/>
            <a:ext cx="11672047" cy="3615267"/>
          </a:xfrm>
        </p:spPr>
        <p:txBody>
          <a:bodyPr>
            <a:normAutofit/>
          </a:bodyPr>
          <a:lstStyle/>
          <a:p>
            <a:r>
              <a:rPr lang="en-US" sz="6000" dirty="0" smtClean="0"/>
              <a:t>What are the Vice President’s responsibilities?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720860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748" y="317668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Vice president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892" y="1824735"/>
            <a:ext cx="11587036" cy="42702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/>
              <a:t>The vice president is a Leo who assists the president throughout the year and is responsible for identifying leadership development opportunities. </a:t>
            </a:r>
          </a:p>
        </p:txBody>
      </p:sp>
    </p:spTree>
    <p:extLst>
      <p:ext uri="{BB962C8B-B14F-4D97-AF65-F5344CB8AC3E}">
        <p14:creationId xmlns:p14="http://schemas.microsoft.com/office/powerpoint/2010/main" val="3539210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108" y="427396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Vice president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180" y="1934463"/>
            <a:ext cx="11422444" cy="44897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Should the club president be unable to complete the term, the vice president assumes the president’s duties as well.</a:t>
            </a:r>
          </a:p>
        </p:txBody>
      </p:sp>
    </p:spTree>
    <p:extLst>
      <p:ext uri="{BB962C8B-B14F-4D97-AF65-F5344CB8AC3E}">
        <p14:creationId xmlns:p14="http://schemas.microsoft.com/office/powerpoint/2010/main" val="40675701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900" y="372532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Vice president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468" y="2185416"/>
            <a:ext cx="11477308" cy="4507992"/>
          </a:xfrm>
        </p:spPr>
        <p:txBody>
          <a:bodyPr>
            <a:normAutofit/>
          </a:bodyPr>
          <a:lstStyle/>
          <a:p>
            <a:r>
              <a:rPr lang="en-US" sz="6000" dirty="0"/>
              <a:t>It is key for the vice president to ensure that training for members is identified and </a:t>
            </a:r>
            <a:r>
              <a:rPr lang="en-US" sz="6000" dirty="0" smtClean="0"/>
              <a:t>encouraged</a:t>
            </a:r>
            <a:r>
              <a:rPr lang="en-US" sz="6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137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896" y="438912"/>
            <a:ext cx="12009120" cy="6638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/>
              <a:t>Where there’s a need, there’s a Leo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“Leadership, Experience, </a:t>
            </a:r>
            <a:r>
              <a:rPr lang="en-US" sz="3600" dirty="0" smtClean="0"/>
              <a:t>Opportunity</a:t>
            </a:r>
          </a:p>
          <a:p>
            <a:endParaRPr lang="en-US" sz="3600" dirty="0" smtClean="0"/>
          </a:p>
          <a:p>
            <a:r>
              <a:rPr lang="en-US" sz="3600" dirty="0" smtClean="0"/>
              <a:t>Leos </a:t>
            </a:r>
            <a:r>
              <a:rPr lang="en-US" sz="3600" dirty="0"/>
              <a:t>are devoted young people who realize the power of action</a:t>
            </a:r>
            <a:r>
              <a:rPr lang="en-US" sz="3600" dirty="0" smtClean="0"/>
              <a:t>.</a:t>
            </a:r>
          </a:p>
          <a:p>
            <a:endParaRPr lang="en-US" sz="3600" dirty="0" smtClean="0"/>
          </a:p>
          <a:p>
            <a:r>
              <a:rPr lang="en-US" sz="3600" dirty="0" smtClean="0"/>
              <a:t> </a:t>
            </a:r>
            <a:r>
              <a:rPr lang="en-US" sz="3600" dirty="0"/>
              <a:t>Together, Leos and Lions form a powerful </a:t>
            </a:r>
            <a:r>
              <a:rPr lang="en-US" sz="3600" dirty="0" smtClean="0"/>
              <a:t>partnership.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634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17" y="1035424"/>
            <a:ext cx="11507788" cy="31331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smtClean="0"/>
              <a:t> What are the Secretary’s responsibilities?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421515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004" y="427396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secretary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108" y="1934463"/>
            <a:ext cx="10855516" cy="47955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smtClean="0"/>
              <a:t>The club secretary is a Leo who keeps track of club records and meeting minutes.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2275468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228" y="427396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secretary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76" y="2276856"/>
            <a:ext cx="11678476" cy="4398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smtClean="0"/>
              <a:t>The </a:t>
            </a:r>
            <a:r>
              <a:rPr lang="en-US" sz="6000" dirty="0"/>
              <a:t>secretary maintains records of officers, committee appointments, </a:t>
            </a:r>
            <a:r>
              <a:rPr lang="en-US" sz="6000" dirty="0" smtClean="0"/>
              <a:t>members </a:t>
            </a:r>
            <a:r>
              <a:rPr lang="en-US" sz="6000" dirty="0"/>
              <a:t>attendance and service activities.</a:t>
            </a:r>
          </a:p>
        </p:txBody>
      </p:sp>
    </p:spTree>
    <p:extLst>
      <p:ext uri="{BB962C8B-B14F-4D97-AF65-F5344CB8AC3E}">
        <p14:creationId xmlns:p14="http://schemas.microsoft.com/office/powerpoint/2010/main" val="3325259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9428" y="0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secretary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16" y="1769872"/>
            <a:ext cx="11477308" cy="46160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/>
              <a:t>They are also responsible for reporting Leo club officers, members and service activities online to Lions International through the Lions online reporting </a:t>
            </a:r>
            <a:r>
              <a:rPr lang="en-US" sz="4800" dirty="0" smtClean="0"/>
              <a:t>system.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85920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624" y="685800"/>
            <a:ext cx="11618258" cy="3615267"/>
          </a:xfrm>
        </p:spPr>
        <p:txBody>
          <a:bodyPr>
            <a:normAutofit/>
          </a:bodyPr>
          <a:lstStyle/>
          <a:p>
            <a:r>
              <a:rPr lang="en-US" sz="6000" dirty="0" smtClean="0"/>
              <a:t>What are the Treasurer’s responsibilities?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059386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3476" y="685800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TREASURER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2532888"/>
            <a:ext cx="11539728" cy="36152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The treasurer is a Leo who manages and keeps accurate records of the club's income and expenses. </a:t>
            </a:r>
          </a:p>
        </p:txBody>
      </p:sp>
    </p:spTree>
    <p:extLst>
      <p:ext uri="{BB962C8B-B14F-4D97-AF65-F5344CB8AC3E}">
        <p14:creationId xmlns:p14="http://schemas.microsoft.com/office/powerpoint/2010/main" val="9971736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108" y="427396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treasurer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934463"/>
            <a:ext cx="11466576" cy="46309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/>
              <a:t>Club money should be in one of two accounts — the administrative account and the activity account — which must be kept </a:t>
            </a:r>
            <a:r>
              <a:rPr lang="en-US" sz="5400" dirty="0" smtClean="0"/>
              <a:t>separate.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541466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852" y="354244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Other KEY LEOS?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788" y="1861311"/>
            <a:ext cx="11129836" cy="475894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Membership?</a:t>
            </a:r>
          </a:p>
          <a:p>
            <a:r>
              <a:rPr lang="en-US" sz="6000" dirty="0" smtClean="0"/>
              <a:t>Social Media?</a:t>
            </a:r>
          </a:p>
          <a:p>
            <a:r>
              <a:rPr lang="en-US" sz="6000" dirty="0" smtClean="0"/>
              <a:t>Bulletin Board?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293249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7444" y="1945300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Committees?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8747384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4" y="354244"/>
            <a:ext cx="11759184" cy="1507067"/>
          </a:xfrm>
        </p:spPr>
        <p:txBody>
          <a:bodyPr>
            <a:noAutofit/>
          </a:bodyPr>
          <a:lstStyle/>
          <a:p>
            <a:r>
              <a:rPr lang="en-US" sz="6000" dirty="0" smtClean="0"/>
              <a:t>Build a strong Leo team by: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744" y="1861311"/>
            <a:ext cx="11759184" cy="48503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• </a:t>
            </a:r>
            <a:r>
              <a:rPr lang="en-US" sz="3600" dirty="0"/>
              <a:t>Establishing long-term (more than one year) and short-term (one year or less) club goals, including service projects, fundraisers, membership campaigns and social events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• </a:t>
            </a:r>
            <a:r>
              <a:rPr lang="en-US" sz="3600" dirty="0"/>
              <a:t>Sharing important information with all club members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• </a:t>
            </a:r>
            <a:r>
              <a:rPr lang="en-US" sz="3600" dirty="0"/>
              <a:t>Creating committees and assigning specific tasks</a:t>
            </a:r>
          </a:p>
        </p:txBody>
      </p:sp>
    </p:spTree>
    <p:extLst>
      <p:ext uri="{BB962C8B-B14F-4D97-AF65-F5344CB8AC3E}">
        <p14:creationId xmlns:p14="http://schemas.microsoft.com/office/powerpoint/2010/main" val="2188018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908" y="0"/>
            <a:ext cx="11367580" cy="6492240"/>
          </a:xfrm>
        </p:spPr>
        <p:txBody>
          <a:bodyPr>
            <a:noAutofit/>
          </a:bodyPr>
          <a:lstStyle/>
          <a:p>
            <a:r>
              <a:rPr lang="en-US" sz="6000" dirty="0"/>
              <a:t>Leadership </a:t>
            </a:r>
            <a:endParaRPr lang="en-US" sz="6000" dirty="0" smtClean="0"/>
          </a:p>
          <a:p>
            <a:pPr marL="0" indent="0">
              <a:buNone/>
            </a:pPr>
            <a:r>
              <a:rPr lang="en-US" sz="6000" dirty="0" smtClean="0"/>
              <a:t>Develop </a:t>
            </a:r>
            <a:r>
              <a:rPr lang="en-US" sz="6000" dirty="0"/>
              <a:t>your skills as a project organizer, time manager and team leader</a:t>
            </a:r>
            <a:r>
              <a:rPr lang="en-US" sz="6000" dirty="0" smtClean="0"/>
              <a:t>.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6508061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90820"/>
            <a:ext cx="12009120" cy="1507067"/>
          </a:xfrm>
        </p:spPr>
        <p:txBody>
          <a:bodyPr>
            <a:noAutofit/>
          </a:bodyPr>
          <a:lstStyle/>
          <a:p>
            <a:pPr algn="ctr"/>
            <a:r>
              <a:rPr lang="en-US" sz="6000" dirty="0"/>
              <a:t>Engage club members by: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896" y="2057400"/>
            <a:ext cx="11698224" cy="4453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• </a:t>
            </a:r>
            <a:r>
              <a:rPr lang="en-US" sz="3600" dirty="0"/>
              <a:t>Requesting ideas, feedback and suggestions from club </a:t>
            </a:r>
            <a:r>
              <a:rPr lang="en-US" sz="3600" dirty="0" smtClean="0"/>
              <a:t>members</a:t>
            </a:r>
          </a:p>
          <a:p>
            <a:pPr marL="0" indent="0">
              <a:buNone/>
            </a:pPr>
            <a:r>
              <a:rPr lang="en-US" sz="3600" dirty="0" smtClean="0"/>
              <a:t> </a:t>
            </a:r>
            <a:r>
              <a:rPr lang="en-US" sz="3600" dirty="0"/>
              <a:t>• Including members in projects that utilize their talents and </a:t>
            </a:r>
            <a:r>
              <a:rPr lang="en-US" sz="3600" dirty="0" smtClean="0"/>
              <a:t>interests</a:t>
            </a:r>
          </a:p>
          <a:p>
            <a:pPr marL="0" indent="0">
              <a:buNone/>
            </a:pPr>
            <a:r>
              <a:rPr lang="en-US" sz="3600" dirty="0" smtClean="0"/>
              <a:t> </a:t>
            </a:r>
            <a:r>
              <a:rPr lang="en-US" sz="3600" dirty="0"/>
              <a:t>• Praising Leos’ </a:t>
            </a:r>
            <a:r>
              <a:rPr lang="en-US" sz="3600" dirty="0" smtClean="0"/>
              <a:t>accomplishments</a:t>
            </a:r>
          </a:p>
          <a:p>
            <a:pPr marL="0" indent="0">
              <a:buNone/>
            </a:pPr>
            <a:r>
              <a:rPr lang="en-US" sz="3600" dirty="0" smtClean="0"/>
              <a:t> </a:t>
            </a:r>
            <a:r>
              <a:rPr lang="en-US" sz="3600" dirty="0"/>
              <a:t>• Nominating Leos and the club for Lions International awards</a:t>
            </a:r>
          </a:p>
        </p:txBody>
      </p:sp>
    </p:spTree>
    <p:extLst>
      <p:ext uri="{BB962C8B-B14F-4D97-AF65-F5344CB8AC3E}">
        <p14:creationId xmlns:p14="http://schemas.microsoft.com/office/powerpoint/2010/main" val="32880421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354244"/>
            <a:ext cx="11704320" cy="1507067"/>
          </a:xfrm>
        </p:spPr>
        <p:txBody>
          <a:bodyPr>
            <a:noAutofit/>
          </a:bodyPr>
          <a:lstStyle/>
          <a:p>
            <a:pPr algn="ctr"/>
            <a:r>
              <a:rPr lang="en-US" sz="6000" dirty="0"/>
              <a:t>Promote fellowship among club members by: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136" y="2185416"/>
            <a:ext cx="11484864" cy="5093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• </a:t>
            </a:r>
            <a:r>
              <a:rPr lang="en-US" sz="3600" dirty="0"/>
              <a:t>Welcoming and introducing new Leos to current members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• </a:t>
            </a:r>
            <a:r>
              <a:rPr lang="en-US" sz="3600" dirty="0"/>
              <a:t>Rewarding Leos through public </a:t>
            </a:r>
            <a:r>
              <a:rPr lang="en-US" sz="3600" dirty="0" smtClean="0"/>
              <a:t>recognition</a:t>
            </a:r>
          </a:p>
          <a:p>
            <a:pPr marL="0" indent="0">
              <a:buNone/>
            </a:pPr>
            <a:r>
              <a:rPr lang="en-US" sz="3600" dirty="0" smtClean="0"/>
              <a:t> </a:t>
            </a:r>
            <a:r>
              <a:rPr lang="en-US" sz="3600" dirty="0"/>
              <a:t>• Increasing the prestige of the club through local </a:t>
            </a:r>
            <a:r>
              <a:rPr lang="en-US" sz="3600" dirty="0" smtClean="0"/>
              <a:t>publicity</a:t>
            </a:r>
          </a:p>
          <a:p>
            <a:pPr marL="0" indent="0">
              <a:buNone/>
            </a:pPr>
            <a:r>
              <a:rPr lang="en-US" sz="3600" dirty="0" smtClean="0"/>
              <a:t> </a:t>
            </a:r>
            <a:r>
              <a:rPr lang="en-US" sz="3600" dirty="0"/>
              <a:t>• Celebrating successful Leo </a:t>
            </a:r>
            <a:r>
              <a:rPr lang="en-US" sz="3600" dirty="0" smtClean="0"/>
              <a:t>Club </a:t>
            </a:r>
            <a:r>
              <a:rPr lang="en-US" sz="3600" dirty="0"/>
              <a:t>projects</a:t>
            </a:r>
          </a:p>
        </p:txBody>
      </p:sp>
    </p:spTree>
    <p:extLst>
      <p:ext uri="{BB962C8B-B14F-4D97-AF65-F5344CB8AC3E}">
        <p14:creationId xmlns:p14="http://schemas.microsoft.com/office/powerpoint/2010/main" val="35532265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19456"/>
            <a:ext cx="8534400" cy="630936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Comments? </a:t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Questions? </a:t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Concerns?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785924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56032"/>
            <a:ext cx="10818940" cy="6382512"/>
          </a:xfrm>
        </p:spPr>
        <p:txBody>
          <a:bodyPr>
            <a:normAutofit/>
          </a:bodyPr>
          <a:lstStyle/>
          <a:p>
            <a:r>
              <a:rPr lang="en-US" sz="6000" dirty="0"/>
              <a:t>Experience </a:t>
            </a:r>
            <a:endParaRPr lang="en-US" sz="6000" dirty="0" smtClean="0"/>
          </a:p>
          <a:p>
            <a:pPr marL="0" indent="0">
              <a:buNone/>
            </a:pPr>
            <a:r>
              <a:rPr lang="en-US" sz="6000" dirty="0" smtClean="0"/>
              <a:t>Discover </a:t>
            </a:r>
            <a:r>
              <a:rPr lang="en-US" sz="6000" dirty="0"/>
              <a:t>how teamwork and cooperation can bring positive changes to your community.</a:t>
            </a:r>
          </a:p>
        </p:txBody>
      </p:sp>
    </p:spTree>
    <p:extLst>
      <p:ext uri="{BB962C8B-B14F-4D97-AF65-F5344CB8AC3E}">
        <p14:creationId xmlns:p14="http://schemas.microsoft.com/office/powerpoint/2010/main" val="150638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384048"/>
            <a:ext cx="11129836" cy="6254496"/>
          </a:xfrm>
        </p:spPr>
        <p:txBody>
          <a:bodyPr/>
          <a:lstStyle/>
          <a:p>
            <a:r>
              <a:rPr lang="en-US" sz="6000" dirty="0"/>
              <a:t>Opportunity </a:t>
            </a:r>
            <a:endParaRPr lang="en-US" sz="6000" dirty="0" smtClean="0"/>
          </a:p>
          <a:p>
            <a:pPr marL="0" indent="0">
              <a:buNone/>
            </a:pPr>
            <a:r>
              <a:rPr lang="en-US" sz="6000" dirty="0" smtClean="0"/>
              <a:t>Create </a:t>
            </a:r>
            <a:r>
              <a:rPr lang="en-US" sz="6000" dirty="0"/>
              <a:t>lifelong connections and seeing your impact through community service.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679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820" y="335956"/>
            <a:ext cx="8534400" cy="1507067"/>
          </a:xfrm>
        </p:spPr>
        <p:txBody>
          <a:bodyPr>
            <a:normAutofit/>
          </a:bodyPr>
          <a:lstStyle/>
          <a:p>
            <a:r>
              <a:rPr lang="en-US" sz="6000" dirty="0" smtClean="0"/>
              <a:t>Leos by the Numbers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500" y="1664208"/>
            <a:ext cx="11202988" cy="5193792"/>
          </a:xfrm>
        </p:spPr>
        <p:txBody>
          <a:bodyPr>
            <a:noAutofit/>
          </a:bodyPr>
          <a:lstStyle/>
          <a:p>
            <a:r>
              <a:rPr lang="en-US" sz="5400" dirty="0" smtClean="0"/>
              <a:t>7,700+ clubs worldwide</a:t>
            </a:r>
          </a:p>
          <a:p>
            <a:r>
              <a:rPr lang="en-US" sz="5400" dirty="0" smtClean="0"/>
              <a:t>200,000+ Leos</a:t>
            </a:r>
          </a:p>
          <a:p>
            <a:r>
              <a:rPr lang="en-US" sz="5400" dirty="0" smtClean="0"/>
              <a:t>150+countries </a:t>
            </a:r>
            <a:r>
              <a:rPr lang="en-US" sz="5400" dirty="0"/>
              <a:t>and </a:t>
            </a:r>
            <a:r>
              <a:rPr lang="en-US" sz="5400" dirty="0" smtClean="0"/>
              <a:t>territories</a:t>
            </a:r>
          </a:p>
          <a:p>
            <a:r>
              <a:rPr lang="en-US" sz="5400" dirty="0" smtClean="0"/>
              <a:t>60,000+ service </a:t>
            </a:r>
            <a:r>
              <a:rPr lang="en-US" sz="5400" dirty="0"/>
              <a:t>projects each year</a:t>
            </a:r>
          </a:p>
        </p:txBody>
      </p:sp>
    </p:spTree>
    <p:extLst>
      <p:ext uri="{BB962C8B-B14F-4D97-AF65-F5344CB8AC3E}">
        <p14:creationId xmlns:p14="http://schemas.microsoft.com/office/powerpoint/2010/main" val="635248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396" y="561171"/>
            <a:ext cx="8534400" cy="1507067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TYPES OF Leo Clubs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396" y="2221992"/>
            <a:ext cx="8534400" cy="3615267"/>
          </a:xfrm>
        </p:spPr>
        <p:txBody>
          <a:bodyPr>
            <a:normAutofit/>
          </a:bodyPr>
          <a:lstStyle/>
          <a:p>
            <a:r>
              <a:rPr lang="en-US" sz="6000" dirty="0" smtClean="0"/>
              <a:t>Community Based</a:t>
            </a:r>
          </a:p>
          <a:p>
            <a:r>
              <a:rPr lang="en-US" sz="6000" dirty="0" smtClean="0"/>
              <a:t>School Based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785141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56" y="685800"/>
            <a:ext cx="8534400" cy="1507067"/>
          </a:xfrm>
        </p:spPr>
        <p:txBody>
          <a:bodyPr>
            <a:normAutofit/>
          </a:bodyPr>
          <a:lstStyle/>
          <a:p>
            <a:r>
              <a:rPr lang="en-US" sz="6000" dirty="0" smtClean="0"/>
              <a:t>Leo Club Tracks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956" y="2496312"/>
            <a:ext cx="8534400" cy="3615267"/>
          </a:xfrm>
        </p:spPr>
        <p:txBody>
          <a:bodyPr>
            <a:normAutofit/>
          </a:bodyPr>
          <a:lstStyle/>
          <a:p>
            <a:r>
              <a:rPr lang="en-US" sz="6000" dirty="0" smtClean="0"/>
              <a:t>Alpha Clubs</a:t>
            </a:r>
          </a:p>
          <a:p>
            <a:r>
              <a:rPr lang="en-US" sz="6000" dirty="0" smtClean="0"/>
              <a:t>Omega Clubs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721440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3483" y="1008529"/>
            <a:ext cx="11068517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 smtClean="0"/>
              <a:t>Each Leo Club is unique.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15574514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108</TotalTime>
  <Words>545</Words>
  <Application>Microsoft Office PowerPoint</Application>
  <PresentationFormat>Widescreen</PresentationFormat>
  <Paragraphs>75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Century Gothic</vt:lpstr>
      <vt:lpstr>Wingdings 3</vt:lpstr>
      <vt:lpstr>Slice</vt:lpstr>
      <vt:lpstr>2025 district 24 l Leo Orientation  and  officer training </vt:lpstr>
      <vt:lpstr>PowerPoint Presentation</vt:lpstr>
      <vt:lpstr>PowerPoint Presentation</vt:lpstr>
      <vt:lpstr>PowerPoint Presentation</vt:lpstr>
      <vt:lpstr>PowerPoint Presentation</vt:lpstr>
      <vt:lpstr>Leos by the Numbers</vt:lpstr>
      <vt:lpstr>TYPES OF Leo Clubs</vt:lpstr>
      <vt:lpstr>Leo Club Tracks</vt:lpstr>
      <vt:lpstr>PowerPoint Presentation</vt:lpstr>
      <vt:lpstr>Leo club officers</vt:lpstr>
      <vt:lpstr>PowerPoint Presentation</vt:lpstr>
      <vt:lpstr>president</vt:lpstr>
      <vt:lpstr>president</vt:lpstr>
      <vt:lpstr>president</vt:lpstr>
      <vt:lpstr>president</vt:lpstr>
      <vt:lpstr>PowerPoint Presentation</vt:lpstr>
      <vt:lpstr>Vice president</vt:lpstr>
      <vt:lpstr>Vice president</vt:lpstr>
      <vt:lpstr>Vice president</vt:lpstr>
      <vt:lpstr>PowerPoint Presentation</vt:lpstr>
      <vt:lpstr>secretary</vt:lpstr>
      <vt:lpstr>secretary</vt:lpstr>
      <vt:lpstr>secretary</vt:lpstr>
      <vt:lpstr>PowerPoint Presentation</vt:lpstr>
      <vt:lpstr>TREASURER</vt:lpstr>
      <vt:lpstr>treasurer</vt:lpstr>
      <vt:lpstr>Other KEY LEOS?</vt:lpstr>
      <vt:lpstr>Committees?</vt:lpstr>
      <vt:lpstr>Build a strong Leo team by:</vt:lpstr>
      <vt:lpstr>Engage club members by:</vt:lpstr>
      <vt:lpstr>Promote fellowship among club members by:</vt:lpstr>
      <vt:lpstr>Comments?   Questions?   Concerns?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pammartinov@gmail.com</dc:creator>
  <cp:lastModifiedBy>pammartinov@gmail.com</cp:lastModifiedBy>
  <cp:revision>29</cp:revision>
  <dcterms:created xsi:type="dcterms:W3CDTF">2025-07-20T18:15:25Z</dcterms:created>
  <dcterms:modified xsi:type="dcterms:W3CDTF">2025-09-03T15:45:06Z</dcterms:modified>
</cp:coreProperties>
</file>